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031069-E98B-49B1-BB71-290F8214ED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760860-C2D0-4953-A821-8020E04D47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C884EA-2F8C-47F2-AD39-7A8A5989CE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5E9ADF-336A-41E8-8241-9DD0BFE6E1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59DE64E-7673-4094-A40A-21454A9168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B99FDC-5326-4D65-9F3F-1935BC678F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6ED5E97-9AB0-4FC0-84E1-144CB7C4B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379AE1-A75A-4CC8-A61D-EE196A8115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04DA88-4804-4431-907C-57F0041A19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935BC3-499F-4BA6-85F6-4058ED9DCB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3367C9-08D1-4C79-AD3F-7AB801630A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5021003320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《常用的传动机械》ppt课件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传动机械概述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齿轮传动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带传动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链传动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轴与轴承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减速器与变速器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传动机械概述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传动机械是用来传递运动和动力的装置，它能够将原动机产生的运动和动力传递到工作机上，使其完成所需的工作。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根据不同的分类标准，传动机械可以分为多种类型，如按照传动方式可分为齿轮传动、带传动、链传动等；按照传动轴的数目可分为单轴传动和多轴传动。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9458" r="945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不同类型的传动机械有不同的工作原理，但它们的基本原理都是将原动机产生的运动和动力传递到工作机上，使其完成所需的工作。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工作原理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传动机械具有多种特点，如传递效率高、工作稳定可靠、能够实现各种复杂的运动轨迹等。此外，不同类型的传动机械还有其独特的特点，如齿轮传动精度高、带传动可以缓冲和吸振等。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工作原理与特点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传动机械广泛应用于各种领域，如机械制造、交通运输、能源电力等。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发展，传动机械也在不断进步和完善。未来，传动机械的发展趋势包括智能化、模块化、高效化和环保化等。智能化可以提高传动机械的自动化程度和工作效率；模块化可以方便地组合和扩展传动机械，使其适应更多的应用场景；高效化和环保化则是未来传动机械的重要发展方向，可以提高能源利用效率和减少对环境的污染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应用领域与发展趋势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齿轮传动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简单、可靠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直齿齿轮传动是最常见的齿轮传动形式，其结构简单、工作可靠，适用于平行轴之间的传动。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直齿齿轮传动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3719" r="2371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总结词：高效率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详细描述：直齿齿轮传动的效率较高，因为齿轮之间的接触是线接触，能够有效地传递扭矩。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直齿齿轮传动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适用范围广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直齿齿轮传动适用于各种工业领域，如冶金、矿山、纺织等，其应用范围广泛。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直齿齿轮传动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总结词：维护方便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详细描述：直齿齿轮传动的维护相对方便，因为其结构简单，容易拆卸和更换。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直齿齿轮传动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承载能力强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斜齿齿轮传动的承载能力较强，因为其齿面接触线较长，能够承受较大的扭矩。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斜齿齿轮传动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总结词：传动平稳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详细描述：斜齿齿轮传动的传动平稳，因为其齿面是斜线，能够减小冲击和振动。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斜齿齿轮传动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157" r="2715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76" r="3257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499" r="3149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适用范围广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斜齿齿轮传动适用于各种需要传递大扭矩的场合，如船舶、矿山机械等。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斜齿齿轮传动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制造成本高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斜齿齿轮传动的制造成本相对较高，因为其加工需要专用刀具和机床。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斜齿齿轮传动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锥齿轮传动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实现大角度传动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锥齿轮传动能够实现大角度的传动，因为其锥面结构可以改变传动方向。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承受较大扭矩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018" r="18018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锥齿轮传动能够承受较大的扭矩，因为其接触面积较大。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锥齿轮传动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详细描述：锥齿轮传动适用于各种需要改变传动方向的场合，如汽车、摩托车等。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7809" b="7809"/>
          <a:stretch>
            <a:fillRect/>
          </a:stretch>
        </p:blipFill>
        <p:spPr>
          <a:xfrm>
            <a:off x="763829" y="2145985"/>
            <a:ext cx="4887637" cy="2739226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锥齿轮传动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4831" y="1475793"/>
            <a:ext cx="674481" cy="674481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21675" y="1573370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6034" y="5792552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137333" y="2069399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1137333" y="6143637"/>
            <a:ext cx="4730545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6244186" y="1522937"/>
            <a:ext cx="674481" cy="674481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341031" y="1620514"/>
            <a:ext cx="468663" cy="4686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555390" y="5839696"/>
            <a:ext cx="363278" cy="363278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>
            <a:off x="6556688" y="2116543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 flipH="1">
            <a:off x="6556688" y="6190781"/>
            <a:ext cx="4730545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1446384" y="2003158"/>
            <a:ext cx="4421494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46384" y="3066374"/>
            <a:ext cx="4421494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制造成本高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918667" y="2003158"/>
            <a:ext cx="4421494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18667" y="3067862"/>
            <a:ext cx="4421494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锥齿轮传动的制造成本相对较高，因为其加工需要专用设备和工具。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锥齿轮传动</a:t>
              </a:r>
            </a:p>
          </p:txBody>
        </p:sp>
      </p:grp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https://d.book118.com/055021003320011041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4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2024-09-02T14:31:02.994</cp:lastPrinted>
  <dcterms:created xsi:type="dcterms:W3CDTF">2024-09-02T06:31:03Z</dcterms:created>
  <dcterms:modified xsi:type="dcterms:W3CDTF">2024-09-02T06:31:05Z</dcterms:modified>
</cp:coreProperties>
</file>