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C3110-4085-4F9E-A437-325520AF4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C96AE-A14F-4DAC-9EB0-449A63BAF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76B2B-3DD3-4C27-8BAD-F6874F865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ABDAA-39CE-4B58-8518-A9D0FF542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678ADF-AE3C-436D-90FC-F8CDF0FCA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14AC93-6441-4B17-BE09-DDEDDFC31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60BD6D-AF4F-4670-8D26-2A82A1001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4835A-AF5F-40EE-A3E3-501142613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0A8BA-9795-401A-8DDF-A0209B03D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411B2-EBFD-4753-968F-D7C5C379D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3448B-C50D-41FF-B5B7-F2317F3C7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21331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电气控制系统图的基本知识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电气控制系统图概述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电气控制系统图的基本元素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电气控制系统图的绘制方法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电气控制系统图的解读与分析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电气控制系统图的应用实例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电气控制系统图的未来发展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电气控制系统图概述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电气控制系统图是用图形符号、文字符号以及表示电气元件之间连接关系的线条所绘制的，用于描述电气控制系统工作原理、组成结构和连接关系的图纸。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电气控制系统图是电气工程师进行系统设计、安装、调试、维护和故障排除的重要依据，同时也是与机械工程师、操作工人等相关人员进行技术交流的重要工具。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16" r="147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概略图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表示系统或分系统基本组成、相互关系及其主要特征的一种简图。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表示理论的或理想的电路而不涉及实现方法的一种图，其用途是提供绘制电路图或其他有关图的依据。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主要用二进制逻辑（与、或、异或等）单元图形符号绘制的一种简图，其中只表示功能而不涉及实现方法的逻辑图叫纯逻辑图。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用图形符号并按工作顺序排列，详细表示电路、设备或成套装置的全部组成和连接关系，而不考虑其实际位置的一种简图。目的是便于详细理解作用原理、分析和计算电路特性。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电气控制系统图的分类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图形符号标准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电气控制系统图中使用的图形符号应符合国家标准《电气图形符号》的规定，以保证图纸的通用性和易读性。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文字符号标准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电气控制系统图中的文字符号应遵循国家标准《电气设备文字符号》的规定，准确表达电气元件的名称、功能和参数等信息。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图纸格式规范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电气控制系统图的图纸格式应符合国家标准《电气制图规则》的规定，包括图纸幅面、标题栏、明细栏、图线、字体等要素的规范。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连接线表示规范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在电气控制系统图中，连接线应使用规定的线型和颜色表示不同的连接关系和信号类型，如电源线、信号线、接地线等。同时，连接线的走向和布局应清晰、合理，便于理解和分析。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电气控制系统图的标准与规范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电气控制系统图的基本元素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用图形表示电气元件及其连接关系，如开关、接触器、继电器等。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图形符号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图形符号的标准化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" r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图形符号的组成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3169" b="2316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为了便于理解和交流，电气控制系统图采用的图形符号应遵循国际或国家标准。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一般由代表元件的简单图形、连接线、代表工作状态的触点等部分组成。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图形符号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文字符号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文字符号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用字母、数字等标识电气元件的名称、规格、参数等信息。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文字符号的标准化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与图形符号一样，文字符号也应遵循相应的标准，以便于理解和交流。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文字符号的标注方法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一般标注在图形符号的附近或下方，用来说明该元件的具体信息。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表示电气元件之间的连接关系，包括导线、电缆等。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一般用直线或折线表示，线的粗细和颜色可能代表不同的含义，如主电路和辅助电路的区分等。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连接线的表示方法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有时在连接线上标注电流或电压的方向和大小等信息。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连接线的标注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注释和说明的形式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一般以文字形式出现，也可以配合图形或表格等形式进行说明。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注释和说明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对电气控制系统图中的某些部分进行解释和说明，以便于理解和操作。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注释和说明的内容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可能包括元件的功能、操作顺序、注意事项等。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注释和说明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电气控制系统图的绘制方法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确定绘制目标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明确需要绘制的电气控制系统图的类型、规模和复杂程度。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收集与绘制目标相关的电气元件、设备、线路等详细资料。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选择合适的绘图软件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根据实际需要选择合适的电气绘图软件，如AutoCAD、Eplan等。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绘制电气元件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使用绘图软件中的电气元件库，将所需的电气元件拖拽到绘图区域，并进行适当的缩放和旋转。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设置图层和线型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根据电气元件的不同类型设置不同的图层和线型，以便后续编辑和修改。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连接线路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使用绘图软件中的线条工具，按照电气控制系统的实际连接情况，绘制连接线路。注意线路的走向、分支和标注等。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检查和修正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绘制完成后，对电气控制系统图进行检查，确保没有遗漏和错误，并进行必要的修正。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添加注释和标签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为电气元件和连接线路添加必要的注释和标签，以便后续查看和维护。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绘制步骤与技巧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https://d.book118.com/055021331011011101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2024-09-09T05:59:22.768</cp:lastPrinted>
  <dcterms:created xsi:type="dcterms:W3CDTF">2024-09-08T21:59:22Z</dcterms:created>
  <dcterms:modified xsi:type="dcterms:W3CDTF">2024-09-08T21:59:24Z</dcterms:modified>
</cp:coreProperties>
</file>