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E94CA5-315D-4FD3-9699-D704048981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35B4-85D7-4523-9A87-C2D2FB11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7252B-DF16-4D4C-ACBC-6DA19E751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10D00-E04D-47E8-9ECD-30D7DF00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08314-E7C0-4B13-8953-6BA3A20C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D8B45-C9A9-44D0-BA8F-A955A48F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E3B248-3A14-489D-A263-5AE7CB4E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AB5AB-47C4-4781-9BAB-6EBEBEF1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E10C1-2570-4194-A8DD-95868CE1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206B3-A62C-4092-8948-605511EE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57BEC-3FDE-449B-928B-4C65F90D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4A001-ECF8-4FBC-9474-7A9AAE0C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8960DE-01C5-42D9-8851-F3115EEE0F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F5BC5A1-9984-4829-AA56-C864719D74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21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教学培训领域的人工智能应用前景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人工智能在教学培训领域的应用概述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个性化学习推荐系统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虚拟现实技术在教学中的应用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智能教学助手系统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大数据在教学培训中的应用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人工智能在教学培训领域的未来展望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人工智能在教学培训领域的应用概述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人工智能技术在教学培训领域的应用概况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随着人工智能技术的快速发展，教学培训领域也开始逐渐应用人工智能技术。人工智能在教学培训中拥有巨大的潜在应用价值，可以极大地提升教学效率和质量。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智能化的教学辅助工具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根据学生需求推荐个性化学习资源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自动评估学生学习表现并提供反馈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智能教室管理系统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自动化课堂管理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辅助教师进行教学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人工智能在实体教育场景中的应用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虚拟现实与增强现实技术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提供身临其境的学习体验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增强互动性和真实感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人工智能在教学培训领域的未来发展趋势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深度学习将成为主流技术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自动生成符合学生需求的教学内容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智能教学内容生成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利用大数据进行个性化学习分析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大数据分析与挖掘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个性化学习推荐系统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个性化学习推荐系统的基本原理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推荐系统是基于用户画像构建、推荐算法和实时个性化推荐的技术。用户画像通过分析用户的兴趣、学习习惯等信息来构建，推荐算法通过机器学习等技术实现个性化推荐，实时个性化推荐可以根据用户当前的学习需求实时调整推荐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个性化学习推荐系统的应用场景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Coursera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edX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个性化教学辅助工具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学校教育系统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个性化学习推荐系统的未来发展方向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个性化程度更高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强化学习在推荐中的应用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更加精准的推荐结果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融合领域知识的推荐系统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结合文本、图像等数据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多模态数据融合推荐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推荐算法的透明度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解释推荐结果产生的原因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提供用户选择权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用户反馈与优化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建立用户反馈机制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持续优化推荐算法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个性化学习推荐系统的挑战与解决方案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加强数据加密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提高用户数据控制权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推荐系统在教学培训领域有着广阔的应用前景，通过不断创新与完善，可以更好地满足不同用户的学习需求，提高学习效率，促进教育教学的发展。然而，也需要关注数据隐私保护、算法透明度等挑战，加强用户反馈与优化，为个性化学习推荐系统的进一步发展提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虚拟现实技术在教学中的应用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虚拟现实技术的教学模式创新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虚拟现实技术在教学中提供沉浸式学习体验，让学生身临其境。同时，虚拟实验室应用和虚拟场景模拟帮助学生更好地理解抽象概念。这种创新教学模式能够激发学生的学习兴趣，提高教学效果。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虚拟现实技术在各个学科领域的具体应用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提供真实手术场景模拟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医学领域的虚拟手术模拟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帮助学生进行虚拟建模与设计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工程学领域的虚拟设计与仿真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提供艺术品展示和创作环境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艺术领域的虚拟创作与展示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虚拟现实技术在远程教育中的应用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模拟实际操作环境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提供虚拟指导和辅助学习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虚拟导师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让学生远程进行实验操作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远程实验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教师培训与使用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培训教师使用虚拟现实技术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鼓励教师积极参与教学改革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教学内容的虚拟化转移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将传统教学内容转化为虚拟形式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提供更直观、生动的教学内容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虚拟现实技术在教学中的挑战与前景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技术成本与用户体验的平衡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确保技术先进性同时降低成本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提升用户体验满足教学需求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现实技术在教学培训领域具有广阔的应用前景。通过创新的教学模式和多样化的应用场景，可以提升教学效果，拓展教育领域的发展空间。面对挑战，适应技术发展，将虚拟现实技术与教学相结合，助力教育事业的不断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https://d.book118.com/055022122014011130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教学培训领域的人工智能应用前景</vt:lpstr>
      <vt:lpstr>目录</vt:lpstr>
      <vt:lpstr>第1章 人工智能在教学培训领域的应用概述</vt:lpstr>
      <vt:lpstr> </vt:lpstr>
      <vt:lpstr>人工智能在在线教育中的应用</vt:lpstr>
      <vt:lpstr>人工智能在实体教育场景中的应用</vt:lpstr>
      <vt:lpstr>人工智能在教学培训领域的未来发展趋势</vt:lpstr>
      <vt:lpstr>第2章 个性化学习推荐系统</vt:lpstr>
      <vt:lpstr> </vt:lpstr>
      <vt:lpstr>个性化学习推荐系统的应用场景</vt:lpstr>
      <vt:lpstr>个性化学习推荐系统的未来发展方向</vt:lpstr>
      <vt:lpstr>个性化学习推荐系统的挑战与解决方案</vt:lpstr>
      <vt:lpstr>总结</vt:lpstr>
      <vt:lpstr>第3章 虚拟现实技术在教学中的应用</vt:lpstr>
      <vt:lpstr> </vt:lpstr>
      <vt:lpstr>虚拟现实技术在各个学科领域的具体应用</vt:lpstr>
      <vt:lpstr>虚拟现实技术在远程教育中的应用</vt:lpstr>
      <vt:lpstr>虚拟现实技术在教学中的挑战与前景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2024-09-29T14:52:27.373</cp:lastPrinted>
  <dcterms:created xsi:type="dcterms:W3CDTF">2024-09-29T06:52:27Z</dcterms:created>
  <dcterms:modified xsi:type="dcterms:W3CDTF">2024-09-29T06:52:29Z</dcterms:modified>
</cp:coreProperties>
</file>