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19F01B-EFEA-4CC1-9C62-78B72F3DA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37B0F-70AD-4E5D-82B8-54B9E158B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EFEBC-E498-4FD1-BAA4-A7197C87B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67642-ADE5-4E7D-9A25-89589A5B0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AF9988-79FE-41B9-87EB-F63E9E3CE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84A7C1-9E2F-4EFE-A668-5D088D704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ADB521-BA26-4ED4-9A15-DAEFB3C63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75370-F75F-4484-BA9A-F66A2C971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4BB59-1A43-4AE0-A536-4204B81B8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2F19A-C822-43FF-878E-C6D2B0135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CAB25-3162-452C-B807-1A867A3D1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221221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肝衰竭护士护理查房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肝衰竭患者的护理评估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肝衰竭患者的日常护理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肝衰竭患者的病情变化及应对措施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肝衰竭是由多种原因引起的肝脏功能严重受损，导致肝脏合成、代谢、解毒和生物转化等功能发生障碍，出现以黄疸、出血、腹水、感染等为主要表现的临床综合征。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肝衰竭可分为急性肝衰竭、亚急性肝衰竭、慢性肝衰竭和慢加急性肝衰竭，不同类型的肝衰竭病程和病情严重程度有所不同。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肝衰竭的症状与体征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出血倾向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皮肤瘀点、瘀斑、牙龈出血、消化道出血等。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发热、咳嗽、肺部感染等。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腹水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肝臭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皮肤、巩膜黄染，尿色加深。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腹部膨隆、水肿。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呼出的气体带有特殊气味。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常见的病因包括肝炎病毒、药物、酒精、自身免疫性疾病等。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时，肝脏功能严重受损，导致胆红素代谢障碍、凝血因子合成减少、水和电解质平衡失调等一系列生理生化异常，进而引发黄疸、出血、腹水等症状。同时，肝脏解毒和生物转化功能受损，可能导致内毒素血症和感染等并发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肝衰竭的病因与病理生理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肝衰竭患者的护理评估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包括体温、脉搏、呼吸、血压等指标，评估患者的生理状态和病情严重程度。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观察患者的体重变化和营养摄入情况，判断是否存在营养不良或恶病质状态。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体重与营养状况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患者一般情况评估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检测患者的肝功能指标，如谷丙转氨酶、谷草转氨酶、总胆红素等，了解肝脏损伤程度。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评估患者腹部膨隆、水肿等症状，了解腹水产生的原因和严重程度。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患者肝功能评估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腹水情况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肝功能指标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观察患者的情绪变化，判断是否存在焦虑、抑郁等心理问题。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评估患者的认知状况，了解是否存在意识障碍或认知障碍。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031" r="13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居住环境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了解患者的居住环境，包括室内温度、湿度、通风等条件，判断是否有利于患者康复。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了解患者的作息时间、饮食结构、运动情况等生活习惯，判断是否需要调整和改善。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患者生活环境评估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肝衰竭患者的日常护理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提供营养支持，促进康复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避免食用辛辣、油腻、坚硬、刺激性食物和饮料，以免加重肝脏负担，影响病情恢复。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根据患者的病情和营养状况，制定个性化的饮食计划，提供高蛋白、低脂肪、富含维生素的食物，以改善患者的营养状况，促进肝功能恢复。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避免刺激性食物和饮料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鼓励患者多饮水，保持充足的水分摄入，以促进代谢废物的排出，减轻肝脏负担。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808" r="280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密切监测病情变化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定时记录患者的生命体征、肝功能指标等，密切观察病情变化，及时发现并处理并发症。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建立护理档案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为每位患者建立护理档案，记录病情变化、护理措施、治疗效果等信息，以便于后续治疗和护理。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https://d.book118.com/055022122101011102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2024-09-11T02:35:51.902</cp:lastPrinted>
  <dcterms:created xsi:type="dcterms:W3CDTF">2024-09-10T18:35:51Z</dcterms:created>
  <dcterms:modified xsi:type="dcterms:W3CDTF">2024-09-10T18:35:54Z</dcterms:modified>
</cp:coreProperties>
</file>