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C6C64-F2BB-4E9F-A72E-9395DF914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5E502-3BA8-4A66-9BF2-9F4E18FA9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EE6D9-08FD-4AC9-877F-08AA4E146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8F269-3AA1-43E3-BCA6-980E3B504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DCC044-5EFD-4BBA-9BCD-8756D1066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D73D6E-F819-459D-AB73-606ABC7D7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96FE2B-39A1-465A-B7ED-20C076A17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16C29-B98E-4947-AA58-3A69E2682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8DF57-9BF0-4AB4-836C-085411481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1E6C5-B3FC-4271-85DF-8287C2EAB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5F806-6A78-420A-8D44-6CA1066AE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221233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IPD研发体系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IPD研发体系概述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IPD研发流程梳理与优化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组织架构调整和角色定位明确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产品开发过程管理与监控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跨部门协同工作机制建立及实施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绩效考核与激励机制设计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IPD研发体系概述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IPD（Integrated Product Development，集成产品开发）是一种先进的、成熟的产品开发理念和方法，它强调以市场和客户需求为导向，通过跨部门、跨领域的协同工作，实现产品的快速、高质量、低成本开发。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IPD定义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IPD起源于美国，在20世纪80年代由PRTM公司提出。随着市场竞争的加剧和客户需求的多样化，IPD逐渐在欧美企业中得到广泛应用。近年来，IPD也逐渐被引入中国，成为企业提升研发能力和市场竞争力的重要手段。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IPD定义与发展历程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IPD的核心理念是“以市场和客户需求为导向”，强调产品开发过程中的跨部门、跨领域协同工作，以及基于数据和事实的决策。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IPD的价值观包括创新、质量、速度和成本四个方面。它鼓励企业不断创新，追求高质量的产品和服务，同时注重开发速度和成本控制，以实现企业价值和客户价值的最大化。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IPD核心理念与价值观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IPD通过跨部门、跨领域的协同工作，打破了传统研发模式中的部门壁垒，提高了研发效率。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提升研发效率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IPD注重基于数据和事实的决策，避免了不必要的浪费和重复工作，从而降低了研发成本。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降低研发成本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IPD强调以市场和客户需求为导向，通过不断优化产品设计和生产过程，提高了产品质量和客户满意度。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IPD能够帮助企业在激烈的市场竞争中快速响应客户需求，推出创新产品，从而增强企业的市场竞争力。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IPD在企业中实施意义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IPD研发流程梳理与优化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分析现有研发流程中的瓶颈和问题，评估整体流程效率。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流程效率评估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审查研发资源配置的合理性，包括人员、设备、资金等方面。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资源配置审查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分析跨部门协作的现状和问题，提出改进建议。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现有研发流程诊断分析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强调市场需求在研发流程中的核心地位，确保产品开发与市场需求紧密对接。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以市场为导向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31" r="1223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结构化流程管理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打破部门壁垒，实现跨部门协同工作，提高整体研发效率。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采用结构化方法管理研发流程，确保流程的规范化和标准化。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基于IPD理念流程优化策略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关键节点识别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分析关键节点可能存在的风险，制定风险管理计划。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引入敏捷方法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借鉴敏捷开发方法的优点，提高研发流程的灵活性和响应速度。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识别研发流程中的关键节点，制定针对性的控制措施。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建立持续改进机制，通过反馈、评估和调整不断优化研发流程。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关键节点控制和持续改进方法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组织架构调整和角色定位明确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部门间协作不畅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传统组织架构中，各部门往往各自为政，缺乏有效的协作机制，导致资源无法共享，项目推进缓慢。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决策效率低下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由于部门间沟通不畅，决策往往需要经过多个层级传递，导致决策效率低下，难以迅速响应市场变化。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重复投入和资源浪费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各部门在研发过程中存在重复投入和资源浪费现象，造成企业成本增加，研发效率降低。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传统组织架构存在问题剖析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强化项目管理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设立专门的项目管理部门，负责项目的整体规划和推进，确保项目按时、按质完成。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构建统一研发平台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构建统一的研发平台，实现技术、知识和经验的共享，促进不同项目之间的交流与合作。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跨部门协作团队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建立跨部门协作团队，打破部门壁垒，实现资源共享和协同工作，提高研发效率。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基于IPD理念组织架构调整建议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服务部门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负责售后服务和客户支持，提供产品使用和维护指导，提升客户满意度和忠诚度。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销售部门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负责产品推广和销售，拓展市场份额和客户群体，提高品牌知名度和竞争力。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负责产品的生产和制造，优化生产流程和管理体系，确保产品质量和交货期。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负责市场调研和需求分析，提供产品定义和规划建议，确保产品研发符合市场需求。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负责技术研发和创新，提供技术支持和解决方案，推动技术进步和产业升级。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各部门角色定位及职责划分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产品开发过程管理与监控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https://d.book118.com/055022123301011101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2024-09-10T09:14:18.215</cp:lastPrinted>
  <dcterms:created xsi:type="dcterms:W3CDTF">2024-09-10T01:14:18Z</dcterms:created>
  <dcterms:modified xsi:type="dcterms:W3CDTF">2024-09-10T01:14:20Z</dcterms:modified>
</cp:coreProperties>
</file>