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B9FD1B-20A2-43C5-BB5A-42B309705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DD9797-2088-47E3-92CA-51D8CB1C8C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5CC629-B664-463E-AAB7-11F4C2172E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212AB1-8DEB-49D5-802F-4F262AD151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27E656-9CF7-418D-8F01-EC553CE08A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4F439D-56E4-4743-B8E0-E872408D4B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D96E5B-1192-4E87-B5E5-6A9856AFD5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F39BD6-B03D-49B5-A547-43ECB054C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B1B148-0B31-4C77-8B0A-945867CD35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42614C-2AF4-4C16-A589-DB35D4C1BB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B61AF7-772B-4037-9FF5-DF3825DE0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02300204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大客户关系管理策略的消费者行为研究</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大客户关系管理策略概述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消费者行为研究基础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大客户关系管理策略对消费者行为的影响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基于消费者行为的大客户关系管理策略优化</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市场竞争日益激烈</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随着全球化进程的加速和市场竞争的日益激烈，大客户成为企业争夺的重点。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消费者行为的重要性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消费者行为是影响大客户决策的关键因素，深入研究消费者行为有助于企业更好地满足大客户需求，提升竞争力。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客户关系管理的挑战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大客户关系的维护和管理面临诸多挑战，如客户需求多样化、忠诚度难以保障等，需要有针对性的策略来应对。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研究目的：本研究旨在通过深入分析消费者行为，探讨大客户关系管理策略的有效性，为企业制定和优化大客户关系管理策略提供理论支持和实践指导。</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研究问题：本研究将围绕以下几个问题展开探讨</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大客户消费者行为的特点和规律是什么？</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不同行业、不同市场环境下的大客户消费者行为有何异同？</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如何根据消费者行为制定有效的大客户关系管理策略？</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本研究将采用文献综述、案例分析和问卷调查等方法，综合运用定性和定量研究手段，对大客户消费者行为进行深入剖析。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本研究将聚焦于国内不同行业的大客户消费者行为，同时涉及国际市场的比较分析，以期得出具有普遍适用性的结论。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大客户关系管理策略概述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大客户关系是指企业与重要客户之间建立起的长期、稳定、互利共赢的合作关系。</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大客户通常具有购买力强、市场份额大、品牌忠诚度高、对企业利润贡献显著等特点。</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大客户关系的定义和特点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增加企业市场份额和竞争力</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与大客户建立紧密合作关系，有助于企业扩大市场份额，提高品牌知名度和竞争力。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促进企业可持续发展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大客户是企业的重要利润来源，有效的大客户关系管理可以为企业带来稳定的收益，支持企业的可持续发展。</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提升客户满意度和忠诚度</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通过有效的大客户关系管理，企业可以更好地满足客户需求，提升客户满意度和忠诚度，进而促进客户长期合作。</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大客户关系管理的重要性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33" r="22633"/>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通过对客户进行识别和分类，确定哪些客户属于大客户范畴，为后续的管理策略制定提供依据。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客户识别与分类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针对不同大客户的个性化需求，提供定制化的产品和服务解决方案，以满足客户的特定需求。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个性化服务提供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通过定期的客户沟通、关怀活动以及投诉处理等方式，维护与大客户的良好关系，提升客户满意度。</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客户关系维护</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运用数据分析工具和方法，对大客户的行为、需求和偏好进行深入分析，为企业的产品和服务优化提供决策支持。</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数据分析与优化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大客户关系管理策略的核心内容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消费者行为研究基础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消费者行为是指消费者在购买、使用、处理和评价商品或服务过程中所表现出来的心理、生理和行为活动。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消费者行为定义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消费者行为受到多种因素的影响，包括个人因素（如年龄、性别、职业、收入等）、心理因素（如动机、感知、学习、态度等）、社会因素（如文化、家庭、参照群体等）和营销因素（如产品、价格、促销、渠道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影响因素</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消费者行为的定义和影响因素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消费者行为研究可以采用定量研究和定性研究两种方法。定量研究主要通过问卷调查、实验等方式收集数据，而定性研究则通过深度访谈、观察等方式深入了解消费者的心理和行为。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在消费者行为研究中，常用的工具有调查问卷、量表、实验设计、统计分析等。这些工具可以帮助研究者系统地收集和分析数据，从而揭示消费者行为的规律和特点。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研究工具</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消费者行为研究的方法和工具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品牌建设</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通过对消费者行为的研究，企业可以了解消费者对品牌的认知和评价，从而制定更加有效的品牌传播策略，提升品牌价值和知名度。</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客户洞察</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通过消费者行为研究，企业可以深入了解客户的需求、偏好和行为特点，从而为客户提供更加个性化的产品和服务。</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市场细分</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通过对不同消费者群体的行为特点进行分析，企业可以将市场划分为不同的细分市场，并针对不同市场制定相应的营销策略。</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产品创新</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了解消费者的需求和行为特点有助于企业发现新的市场机会和产品创新点，从而开发出更加符合市场需求的产品。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消费者行为研究在大客户关系管理中的应用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https://d.book118.com/055023002043011122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2024-09-25T14:58:48.451</cp:lastPrinted>
  <dcterms:created xsi:type="dcterms:W3CDTF">2024-09-25T06:58:48Z</dcterms:created>
  <dcterms:modified xsi:type="dcterms:W3CDTF">2024-09-25T06:58:50Z</dcterms:modified>
</cp:coreProperties>
</file>