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B68BC-AD5B-49A8-A32E-0C771BA6E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A38ACC-2C35-4625-BEA3-0BAE0B52A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12BAC9-B081-44AC-8C94-27F54638E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B6B64B-A5AD-40C8-8A7B-F1D69A2AF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024CFB-7DCB-4DC2-823F-238F2F4EF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C28CC3-F102-4607-856C-71FD7137C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DEFB29-D130-4449-9354-6C4FF5183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0FF788-AB9F-45DD-933B-ED8654A3B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0E3F1E-1507-4AAC-A4AB-1F208A426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FB3FA-F97B-40C8-87E9-3CF2E9D05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1A219D-4EB7-4673-BD16-84948FF81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02413402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荔枝裂果原因与防止措施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4640401" cy="4632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裂果原因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防止措施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农业防治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化学防治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生物防治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综合防治措施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裂果原因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荔枝裂果与品种有关，不同品种的荔枝对裂果的抗性存在差异。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例如，淮枝、黑叶、鸡嘴荔等品种对裂果较为敏感，而糯米糍、桂味、挂绿等品种则相对抗裂。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品种因素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气候变化如降雨、湿度和温度的波动对荔枝裂果有一定影响。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长时间干旱或高温干燥天气可能导致果皮失水收缩，而突然的降雨或灌溉可能使果皮迅速吸水膨胀，导致裂果。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气候因素</a:t>
            </a:r>
          </a:p>
        </p:txBody>
      </p:sp>
      <p:sp>
        <p:nvSpPr>
          <p:cNvPr id="25" name="AutoShape 25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3" name="Picture 33"/>
          <p:cNvPicPr>
            <a:picLocks noChangeAspect="1"/>
          </p:cNvPicPr>
          <p:nvPr/>
        </p:nvPicPr>
        <p:blipFill>
          <a:blip r:embed="rId2">
            <a:alphaModFix amt="70000"/>
          </a:blip>
          <a:srcRect l="15781" r="157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281" r="242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土壤质地和结构不良可能导致荔枝裂果。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例如，土壤粘重、排水不畅、缺乏有机质等条件可能限制根系吸水和养分吸收，进而影响果皮发育和果实耐裂性。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土壤因素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肥水管理不当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过量施用氮肥可能导致枝叶繁茂，与果实争夺水分和养分，增加裂果风险。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218874" y="4371944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另外，灌溉不当也可能导致土壤水分波动过大，加剧裂果问题。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防止措施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选种优良品种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选择具有抗裂、耐裂特性的荔枝品种，如淮山、桂味等，可以有效减少裂果现象。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选用无病毒苗木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选用无病毒的苗木进行栽培，可以提高植株的抗逆性，减少裂果的发生。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选种优良品种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根据土壤肥力和气候条件，合理密植，增加植株间的通风和光照，降低湿度，减少裂果风险。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7695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改善土壤结构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rgbClr val="031A3E">
                <a:alpha val="100000"/>
              </a:srgbClr>
            </a:solidFill>
            <a:prstDash val="solid"/>
            <a:tailEnd type="oval"/>
          </a:ln>
        </p:spPr>
      </p:cxnSp>
      <p:sp>
        <p:nvSpPr>
          <p:cNvPr id="11" name="TextBox 11"/>
          <p:cNvSpPr txBox="1"/>
          <p:nvPr/>
        </p:nvSpPr>
        <p:spPr>
          <a:xfrm>
            <a:off x="7817683" y="2931894"/>
            <a:ext cx="328924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通过合理施肥和耕作，改善土壤结构，提高土壤的通气性和保水性，有助于减少裂果现象。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合理密植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改善栽培条件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施用有机肥可以改善土壤肥力，提高植株的抗逆性，减少裂果的发生。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适量补充钙、硼等微量元素，可以增强果皮的弹性和韧性，降低裂果风险。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23391" cy="81267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增施有机肥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23391" cy="81267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补充微量元素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科学合理施肥</a:t>
            </a:r>
          </a:p>
        </p:txBody>
      </p:sp>
      <p:sp>
        <p:nvSpPr>
          <p:cNvPr id="31" name="Freeform 31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172767" y="1991575"/>
            <a:ext cx="4292478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保持土壤湿度适中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72767" y="3027803"/>
            <a:ext cx="4292478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合理灌溉，保持土壤湿度适中，避免过度干旱或过度湿润，以减少裂果现象。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6338" y="1991575"/>
            <a:ext cx="4292478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雨季注意排水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736338" y="3027803"/>
            <a:ext cx="4292478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在雨季注意及时排水，避免土壤过度湿润，降低裂果风险。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水分管理</a:t>
            </a:r>
          </a:p>
        </p:txBody>
      </p:sp>
      <p:sp>
        <p:nvSpPr>
          <p:cNvPr id="35" name="AutoShape 35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农业防治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合理施肥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施用腐熟的有机肥，并添加适量的微量元素肥料，以增强树体的营养水平，提高抗裂果能力。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水分管理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保持土壤湿度适中，避免过度干旱或过度浇水，以维持树体的正常生长和发育。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保持树体健壮</a:t>
            </a:r>
          </a:p>
        </p:txBody>
      </p:sp>
      <p:sp>
        <p:nvSpPr>
          <p:cNvPr id="29" name="Freeform 29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https://d.book118.com/055024134020011110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2024-09-15T05:00:39.277</cp:lastPrinted>
  <dcterms:created xsi:type="dcterms:W3CDTF">2024-09-14T21:00:39Z</dcterms:created>
  <dcterms:modified xsi:type="dcterms:W3CDTF">2024-09-14T21:00:41Z</dcterms:modified>
</cp:coreProperties>
</file>