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7B32B3-4257-4985-894B-1A15EDE26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37C14A-3151-40F7-9B82-651467C07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5638F5-71D4-476B-9C2D-E8EBBA1BA7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2D2C8D-9509-4F0F-8469-CB58CF391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678794-E8EB-4441-B9D5-6500C2CFB3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279033-3F03-4E0C-9514-DE58C038F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2B5FAA-92B0-4DF2-B3FF-1DB91823A5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3269E6-FE47-48A3-9B1C-683C0E6C3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4CD896-E288-4982-B802-00CAF2F96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E55CC4-7FE2-4A40-9EA2-F4E1538DBB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B75A81-E93C-444D-A31C-AA259CD0B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5024201204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体育产业数字经济与新型商业模式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00086" y="511346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体育产业的发展趋势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数字经济在体育产业中的应用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新型商业模式在体育产业中的应用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体育产业数字化转型的挑战与机遇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未来体育产业的展望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体育产业的发展趋势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651" r="17651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数字化转型是体育产业发展的必然趋势，通过运用大数据、云计算、人工智能等技术手段，实现体育产业的数字化升级。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数字化转型有助于提高体育产业的运营效率，优化用户体验，提升体育产业的竞争力和市场价值。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数字化转型需要体育产业各方加强合作，共同推动数字化转型进程，实现互利共赢。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数字化转型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610" b="161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智能化升级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智能化升级是体育产业发展的重要方向，通过运用物联网、传感器等技术手段，实现体育设施、装备的智能化升级。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智能化升级有助于提高体育设施的安全性、可靠性和效率，提升运动员的训练效果和竞技水平，优化观众的观赛体验。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智能化升级需要体育产业各方加强技术创新和研发，推动智能化升级进程，实现体育产业的可持续发展。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融合化发展是体育产业发展的新趋势，通过跨界融合、产业链整合等方式，实现体育产业与其他产业的融合发展。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融合化发展需要体育产业各方加强合作与交流，打破行业壁垒，推动融合化发展进程，实现互利共赢。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融合化发展有助于拓展体育产业的发展空间，丰富体育产业的产品和服务，提升体育产业的综合效益和市场竞争力。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融合化发展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数字经济在体育产业中的应用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大数据技术为体育产业提供了丰富的数据资源和分析工具，有助于提升决策效率和优化用户体验。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可以帮助体育产业收集和分析各种数据，包括比赛成绩、观众行为、市场趋势等，从而为决策者提供更准确、全面的信息。通过数据挖掘和分析，可以深入了解用户需求和市场趋势，为产品开发、赛事策划和营销策略提供有力支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大数据与体育产业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人工智能技术为体育产业提供了智能化决策、自动化训练和个性化服务等方面的支持，有助于提升体育产业的效率和用户体验。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可以用于智能化决策，例如比赛策略、转播剪辑等。在自动化训练方面，人工智能可以通过分析运动员的表现和训练数据，提供个性化的训练建议和反馈。在个性化服务方面，人工智能可以根据用户需求和偏好，提供定制化的赛事推荐、票务服务和健身计划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人工智能与体育产业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云计算与体育产业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云计算技术为体育产业提供了灵活、高效和可扩展的计算资源和服务，有助于降低成本和提高工作效率。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云计算技术可以为体育产业提供弹性的计算资源，满足赛事高峰期的需求。同时，云计算服务提供商通常提供丰富的软件和服务，例如云存储、云视频转播等，可以降低体育产业的IT成本和工作负担。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物联网技术为体育产业提供了实时监测、数据采集和设备控制等功能，有助于提升比赛成绩和观众体验。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联网技术可以通过传感器和设备实时监测运动员的身体状况、运动器材的性能等数据，帮助教练和运动员更好地了解自身表现和对手情况。在赛事组织方面，物联网技术可以用于智能场馆管理、票务验票等环节，提高赛事的效率和安全性。此外，物联网技术还可以为观众提供更加丰富的互动体验，例如智能手环、VR设备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物联网与体育产业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https://d.book118.com/055024201204011044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2024-09-07T00:20:14.537</cp:lastPrinted>
  <dcterms:created xsi:type="dcterms:W3CDTF">2024-09-06T16:20:14Z</dcterms:created>
  <dcterms:modified xsi:type="dcterms:W3CDTF">2024-09-06T16:20:16Z</dcterms:modified>
</cp:coreProperties>
</file>