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543DDC-0EAA-4911-B365-FD49E2DA5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6776C-2ECE-46F9-A1A2-5D6662159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50A24-E1CA-4A87-B8D9-525AF9754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22787D-B49C-4005-BF8A-1091E6004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2D20057-D6D8-4AFA-809D-F964D7B64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BE4244-87ED-445F-9D5E-E2584276C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6B1165-BB6F-4414-B07B-DDDE2519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830000-86BE-4F06-AE62-FF4BB0DC1C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0F51F-6EE8-46C2-9B7E-164F93861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B7F07-8DB1-43ED-B845-44CDDB3F6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75EC2-0DEB-48B4-8EE9-EEFF304118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24203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企业集成供应链战略合作伙伴的选择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84071" y="4751645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441200" y="5124644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414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1139952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供应链合作伙伴选择概述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供应链合作伙伴选择的评价标准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供应链合作伙伴选择的方法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企业集成供应链战略合作伙伴的选择实践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283391"/>
            <a:ext cx="515576" cy="440418"/>
            <a:chOff x="454963" y="283391"/>
            <a:chExt cx="515576" cy="440418"/>
          </a:xfrm>
        </p:grpSpPr>
        <p:sp>
          <p:nvSpPr>
            <p:cNvPr id="3" name="AutoShape 3"/>
            <p:cNvSpPr/>
            <p:nvPr/>
          </p:nvSpPr>
          <p:spPr>
            <a:xfrm>
              <a:off x="454963" y="28634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2833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2851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2940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2899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0411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011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028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118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077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2188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1893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2065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2962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2549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3966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3671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3842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64739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4326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970539" y="225660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供应链战略合作伙伴的选择对于企业的运营和发展具有重要意义。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集成供应链战略合作伙伴能够提高企业的整体竞争力，降低成本并提高效率。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全球化和经济一体化的不断发展，使企业面临更加激烈的市场竞争。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5971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5971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探讨如何选择合适的集成供应链战略合作伙伴，以实现企业的战略目标。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8407" cy="88011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2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采用文献综述、案例分析和问卷调查的方法，对不同行业和不同规模的企业进行调查和分析。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226" y="8591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研究目的与方法</a:t>
            </a:r>
          </a:p>
        </p:txBody>
      </p:sp>
      <p:sp>
        <p:nvSpPr>
          <p:cNvPr id="27" name="AutoShape 27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供应链合作伙伴选择概述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供应链合作伙伴定义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指在供应链中与核心企业建立长期合作关系，共同参与产品研发、生产、销售等环节的企业或组织。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供应链合作伙伴分类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根据合作深度和紧密程度，供应链合作伙伴可分为战略合作伙伴、重要合作伙伴和一般合作伙伴。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供应链合作伙伴的定义与分类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226" y="142703"/>
            <a:ext cx="10003548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供应链合作伙伴选择的重要性</a:t>
            </a:r>
          </a:p>
        </p:txBody>
      </p:sp>
      <p:sp>
        <p:nvSpPr>
          <p:cNvPr id="24" name="AutoShape 24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通过选择与核心企业匹配的合作伙伴，可实现资源共享、优势互补，提升整个供应链的竞争能力。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提升供应链整体竞争力</a:t>
            </a:r>
          </a:p>
        </p:txBody>
      </p:sp>
      <p:sp>
        <p:nvSpPr>
          <p:cNvPr id="28" name="AutoShape 28"/>
          <p:cNvSpPr/>
          <p:nvPr/>
        </p:nvSpPr>
        <p:spPr>
          <a:xfrm>
            <a:off x="7873179" y="164120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降低成本、提高效率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增强创新能力</a:t>
            </a:r>
          </a:p>
        </p:txBody>
      </p:sp>
      <p:sp>
        <p:nvSpPr>
          <p:cNvPr id="34" name="AutoShape 34"/>
          <p:cNvSpPr/>
          <p:nvPr/>
        </p:nvSpPr>
        <p:spPr>
          <a:xfrm>
            <a:off x="7873179" y="4172757"/>
            <a:ext cx="3657600" cy="1989696"/>
          </a:xfrm>
          <a:prstGeom prst="rect">
            <a:avLst/>
          </a:prstGeom>
          <a:solidFill>
            <a:schemeClr val="accent2">
              <a:alpha val="9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优化风险管理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合适的合作伙伴能够带来规模经济、降低采购成本、提高生产效率，进而提高企业整体盈利水平。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与具有创新能力的合作伙伴共同研发新产品或新技术，可加快产品更新换代速度，满足市场需求。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选择合适的合作伙伴可帮助企业降低供应商风险、库存风险等，提高企业风险应对能力。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05577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486581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44577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325581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6173" y="504740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7177" y="5128407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05577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486581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26490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307494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60538" y="504740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41542" y="5128407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246417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3480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明确企业需要什么样的合作伙伴，分析自身资源和需求，确定合作伙伴选择标准。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3073301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潜在合作伙伴筛选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4569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根据标准筛选符合条件的潜在合作伙伴。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8991" y="4900810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深入调查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452423"/>
            <a:ext cx="3867326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对潜在合作伙伴进行深入调查，了解其经营状况、技术实力、信誉状况等。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246417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综合评价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729593"/>
            <a:ext cx="4101808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对潜在合作伙伴进行综合评价，评估其与核心企业的匹配度、合作历史、未来发展潜力等。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3073301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确定合作对象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551301"/>
            <a:ext cx="3944441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根据评价结果，选择最合适的合作伙伴。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8120" y="4900810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签订合同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78810"/>
            <a:ext cx="4358192" cy="853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06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与选定的合作伙伴签订合同，明确双方权利和义务。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18874" y="106127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供应链合作伙伴选择的流程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供应链合作伙伴选择的评价标准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42" r="2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全面评估合作伙伴的综合能力，包括生产、物流、销售、服务等环节。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42093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0228" cy="183108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在综合能力评价过程中，需要考虑合作伙伴的研发能力、生产效率、物流网络、销售渠道、服务质量等多个方面，以全面评估其综合实力。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226" cy="9995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3548" cy="109232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综合能力评价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业务过程评价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评估合作伙伴的业务过程，包括订单处理、生产管理、质量控制等环节。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AutoShape 26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7882" y="4870218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业务过程评价是对合作伙伴业务流程的评估，需要考虑订单处理的速度、生产计划的合理性、质量控制的有效性等方面。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287882" y="4099383"/>
            <a:ext cx="968057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评估合作伙伴的质量保证能力，确保产品质量符合预期。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33939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质量保证能力评价需要关注合作伙伴的产品质量、质量管理体系、质量控制流程等方面，确保其能满足预期的质量标准。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质量保证能力评价</a:t>
            </a:r>
          </a:p>
        </p:txBody>
      </p:sp>
      <p:sp>
        <p:nvSpPr>
          <p:cNvPr id="31" name="AutoShape 31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评估合作伙伴的技术支持能力，确保技术更新和升级。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7695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7817683" y="2931894"/>
            <a:ext cx="328924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技术支持能力评价需要考虑合作伙伴的技术研发能力、技术更新速度、技术人员素质等方面，以确保其能提供及时的技术支持和更新。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技术支持能力评价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46" r="3846"/>
          <a:stretch>
            <a:fillRect/>
          </a:stretch>
        </p:blipFill>
        <p:spPr>
          <a:xfrm rot="5400000">
            <a:off x="2664932" y="-2664932"/>
            <a:ext cx="6867734" cy="121976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172343"/>
            <a:ext cx="10437037" cy="4190563"/>
          </a:xfrm>
          <a:prstGeom prst="rect">
            <a:avLst/>
          </a:prstGeom>
          <a:solidFill>
            <a:srgbClr val="FFFFFF">
              <a:alpha val="6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1317" y="1624959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1317" y="3267624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/>
                </a:solidFill>
                <a:latin typeface="Microsoft Yahei"/>
                <a:ea typeface="Microsoft Yahei"/>
                <a:cs typeface="Microsoft Yahei"/>
              </a:rPr>
              <a:t>供应链合作伙伴选择的方法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39110" y="2711491"/>
            <a:ext cx="2778197" cy="245783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对各个潜在合作伙伴的成本进行分析，选择成本最低或成本效益最好的合作伙伴。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291442"/>
            <a:ext cx="515576" cy="440418"/>
            <a:chOff x="454963" y="291442"/>
            <a:chExt cx="515576" cy="440418"/>
          </a:xfrm>
        </p:grpSpPr>
        <p:sp>
          <p:nvSpPr>
            <p:cNvPr id="7" name="AutoShape 7"/>
            <p:cNvSpPr/>
            <p:nvPr/>
          </p:nvSpPr>
          <p:spPr>
            <a:xfrm>
              <a:off x="454963" y="29439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29144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29315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0212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29799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1216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0921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1093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1990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15769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2993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2699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2870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3767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3354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4771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4476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4648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65545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5131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7" name="TextBox 27"/>
          <p:cNvSpPr txBox="1"/>
          <p:nvPr/>
        </p:nvSpPr>
        <p:spPr>
          <a:xfrm>
            <a:off x="1094226" y="233712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基于定量的选择方法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29" name="TextBox 2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成本分析法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评估潜在合作伙伴的财务状况，包括盈利能力、资产质量、偿债能力等指标，选择财务状况最佳的合作伙伴。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财务评估法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34" name="TextBox 34"/>
          <p:cNvSpPr txBox="1"/>
          <p:nvPr/>
        </p:nvSpPr>
        <p:spPr>
          <a:xfrm>
            <a:off x="8621512" y="4777233"/>
            <a:ext cx="321485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考虑潜在合作伙伴的交易成本，包括沟通成本、谈判成本、执行成本等，选择交易成本最低的合作伙伴。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交易成本法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根据企业过去的经验和口碑，选择合作过且表现良好的合作伙伴。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90330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经验判断法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111612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4017901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583" r="15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协商选择法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50779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07" cy="42405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50779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57068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通过与潜在合作伙伴进行协商和讨论，了解他们的能力和意愿，选择最合适的合作伙伴。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07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通过专家调查和预测的方法，对潜在合作伙伴进行评估和选择。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433974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339403"/>
            <a:ext cx="515576" cy="440418"/>
            <a:chOff x="454963" y="339403"/>
            <a:chExt cx="515576" cy="440418"/>
          </a:xfrm>
        </p:grpSpPr>
        <p:sp>
          <p:nvSpPr>
            <p:cNvPr id="25" name="AutoShape 25"/>
            <p:cNvSpPr/>
            <p:nvPr/>
          </p:nvSpPr>
          <p:spPr>
            <a:xfrm>
              <a:off x="454963" y="342353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940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4112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5009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595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60127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717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889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786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373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7790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495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666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563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8150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9567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2725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444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341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927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218874" y="228047"/>
            <a:ext cx="10003548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基于定性的选择方法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695681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1069410" y="1618041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https://d.book118.com/055024203020011110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F9BDE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2024-09-15T05:00:41.862</cp:lastPrinted>
  <dcterms:created xsi:type="dcterms:W3CDTF">2024-09-14T21:00:41Z</dcterms:created>
  <dcterms:modified xsi:type="dcterms:W3CDTF">2024-09-14T21:00:43Z</dcterms:modified>
</cp:coreProperties>
</file>