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486D6-2FED-4298-813A-92C22CD4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42344-905C-4DBA-A723-833CD610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E550B-E140-4B1B-A5D0-6A563019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1AEC1-EF46-4B1F-9459-31E50929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1AB34D-ED43-4EF5-85F9-8D081DB3F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CC9DF-8ABC-486C-9D26-716B1134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5BE33-0C7A-463C-A74F-7B2A5949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F6F7A-EE60-48DD-B4F6-84B9C3DAB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3C18E-8E2B-4494-906E-A5150E2F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444D2-A318-4040-817C-7C8910938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FCAB9-5ED6-42A1-A2B6-2A174F3E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42111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窗边的小豆豆(读后感)课件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读后感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《窗边的小豆豆》是一部经典的儿童文学作品，讲述了小豆豆在巴学园的成长故事。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作品通过小豆豆的视角，展现了巴学园独特的教育理念和教学方法，以及孩子们在其中的快乐成长。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作品创作于20世纪80年代，反映了当时日本教育体制的僵化和刻板，巴学园的理念是对传统教育观念的一种反思和挑战。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作者黑柳彻子是日本著名作家、演员、电视主持人，以其独特的视角和笔触，创作了多部脍炙人口的文学作品，《窗边的小豆豆》是其中最具代表性的作品之一。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作者介绍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小豆豆的成长经历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小豆豆是一个活泼、好奇的小女孩，对周围的事物充满了好奇心和探索欲望。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在成长过程中，小豆豆经历了许多有趣的事情，如与家人、朋友之间的互动，参加各种活动等。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小豆豆的成长经历充满了欢笑和泪水，展现了一个孩子天真烂漫、无拘无束的童年。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小豆豆进入了一所与众不同的学校——巴学园。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小豆豆的学校生活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小豆豆在学校里结交了许多新朋友，也经历了许多有趣的事情。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在巴学园里，孩子们可以自由选择课程，而且教学方式也非常独特。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小豆豆与他人的关系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小豆豆与家人之间的关系非常亲密，父母对她的关爱和支持使她成长为一个自信、勇敢的孩子。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在巴学园里，小豆豆与老师和同学们建立了深厚的友谊，他们互相帮助、共同成长。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小豆豆还与其他人建立了联系，如与小林一茶的友谊等，这些关系使她的生活更加丰富多彩。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https://d.book118.com/055024211134011040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2024-08-31T12:32:11.200</cp:lastPrinted>
  <dcterms:created xsi:type="dcterms:W3CDTF">2024-08-31T04:32:11Z</dcterms:created>
  <dcterms:modified xsi:type="dcterms:W3CDTF">2024-08-31T04:32:13Z</dcterms:modified>
</cp:coreProperties>
</file>