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F3A52-2427-4413-9716-968918580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94E37-F7AA-4F4A-892C-1CB9B6AEB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7C98A-18FC-4807-B3F8-0408A00F5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2A865-1A46-413B-9455-3E642CA4F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D27B2E-A2DE-42CA-9D68-82AE08992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FEE067-F826-4DB5-AC38-DFB3F949D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746E0E-8B3D-4986-9FE2-1EBB27976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8A42D-B21C-400B-88E9-52E81925E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080082-157C-4EA9-8C34-472D88F15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F512B-FE88-4C9C-9DC7-4AF1B2DC3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5CA64-8200-4890-8A47-3E065839C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962" r:id="rId2"/>
    <p:sldLayoutId id="2147485963" r:id="rId3"/>
    <p:sldLayoutId id="2147485964" r:id="rId4"/>
    <p:sldLayoutId id="2147485965" r:id="rId5"/>
    <p:sldLayoutId id="2147485966" r:id="rId6"/>
    <p:sldLayoutId id="2147485967" r:id="rId7"/>
    <p:sldLayoutId id="2147485968" r:id="rId8"/>
    <p:sldLayoutId id="2147485969" r:id="rId9"/>
    <p:sldLayoutId id="2147485970" r:id="rId10"/>
    <p:sldLayoutId id="21474859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30041343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围手术期抗菌药物的预防性应用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围手术期抗菌药物的重要性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围手术期抗菌药物的选择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围手术期抗菌药物的给药时机和剂量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围手术期抗菌药物的联合用药策略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围手术期抗菌药物的停药时机和注意事项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围手术期抗菌药物的重要性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预防术后感染</a:t>
            </a:r>
            <a:endParaRPr lang="zh-CN" altLang="en-US"/>
          </a:p>
        </p:txBody>
      </p:sp>
      <p:sp>
        <p:nvSpPr>
          <p:cNvPr id="1049056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8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0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2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4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术后感染的危害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6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围手术期抗菌药物的重要性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8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围手术期抗菌药物的应用原则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0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预防术后感染的措施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降低并发症发生率</a:t>
            </a:r>
            <a:endParaRPr lang="zh-CN" altLang="en-US"/>
          </a:p>
        </p:txBody>
      </p:sp>
      <p:sp>
        <p:nvSpPr>
          <p:cNvPr id="104911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围手术期抗菌药物的种类：根据手术部位和感染风险，选择适当的抗菌药物，如头孢菌素、青霉素等。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围手术期感染的危害：围手术期感染是手术后最常见的并发症之一，可能导致患者死亡、延长住院时间、增加医疗费用等。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围手术期抗菌药物的作用：围手术期抗菌药物可以预防手术部位感染，降低术后并发症的发生率。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围手术期抗菌药物的给药时机：在术前、术中、术后合理使用抗菌药物，可以降低术后感染的发生率。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提高手术成功率</a:t>
            </a:r>
            <a:endParaRPr lang="zh-CN" altLang="en-US"/>
          </a:p>
        </p:txBody>
      </p:sp>
      <p:sp>
        <p:nvSpPr>
          <p:cNvPr id="104918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降低术后感染发生率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预防手术部位感染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提高手术成功率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保障患者生命安全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围手术期抗菌药物的选择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根据手术部位和感染风险选择药物</a:t>
            </a:r>
            <a:endParaRPr lang="zh-CN" altLang="en-US"/>
          </a:p>
        </p:txBody>
      </p:sp>
      <p:sp>
        <p:nvSpPr>
          <p:cNvPr id="104930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手术部位：根据手术部位的不同，选择对手术部位具有针对性的抗菌药物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感染风险：根据患者的病史、手术史、年龄等因素评估感染风险，选择适当的抗菌药物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药物种类：根据感染部位和病原体种类选择适当的药物种类，如青霉素类、头孢菌素类等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药物剂量：根据患者的体重、病情等因素确定适当的药物剂量，确保治疗效果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考虑患者既往用药史和过敏史</a:t>
            </a:r>
            <a:endParaRPr lang="zh-CN" altLang="en-US"/>
          </a:p>
        </p:txBody>
      </p:sp>
      <p:sp>
        <p:nvSpPr>
          <p:cNvPr id="10493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了解患者既往用药史：包括抗生素使用情况、过敏反应等，为选择合适的抗菌药物提供参考。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关注患者过敏史：对青霉素等抗菌药物过敏的患者，应避免使用该类药物，选择其他不过敏的抗菌药物。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考虑患者整体情况：根据患者的年龄、性别、基础疾病等因素，综合评估患者对不同抗菌药物的耐受性和安全性。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遵循个体化原则：根据患者的具体情况和手术类型，选择针对性强、效果好的抗菌药物，避免滥用和过度使用。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避免使用广谱抗菌药物</a:t>
            </a:r>
            <a:endParaRPr lang="zh-CN" altLang="en-US"/>
          </a:p>
        </p:txBody>
      </p:sp>
      <p:sp>
        <p:nvSpPr>
          <p:cNvPr id="10494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围手术期抗菌药物的选择应根据手术部位、手术污染程度、手术持续时间等因素进行综合考虑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根据患者情况，选择针对性强、窄谱的抗菌药物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围手术期抗菌药物的预防性应用应遵循“适时、适量、有效”的原则，避免滥用和过度使用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避免使用广谱抗菌药物，以减少耐药菌株的产生和传播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围手术期抗菌药物的给药时机和剂量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术前给药时机选择</a:t>
            </a:r>
            <a:endParaRPr lang="zh-CN" altLang="en-US"/>
          </a:p>
        </p:txBody>
      </p:sp>
      <p:sp>
        <p:nvSpPr>
          <p:cNvPr id="104958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术前30分钟-2小时给药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麻醉诱导开始时给药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手术开始前30分钟给药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术后24小时内给药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  <p:sp>
        <p:nvSpPr>
          <p:cNvPr id="10496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术中给药剂量和方式</a:t>
            </a:r>
            <a:endParaRPr lang="zh-CN" altLang="en-US"/>
          </a:p>
        </p:txBody>
      </p:sp>
      <p:sp>
        <p:nvSpPr>
          <p:cNvPr id="104962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术中给药时机：在麻醉诱导前30分钟至2小时内给予抗菌药物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术中给药剂量：根据患者的体重和感染严重程度确定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给药方式：静脉注射或局部应用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注意事项：避免在手术开始前过早给予抗菌药物，以免影响手术效果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https://d.book118.com/055030041343011033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67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14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Wingdings</vt:lpstr>
      <vt:lpstr>宋体</vt:lpstr>
      <vt:lpstr>Office Theme</vt:lpstr>
      <vt:lpstr>围手术期抗菌药物的预防性应用</vt:lpstr>
      <vt:lpstr>目录</vt:lpstr>
      <vt:lpstr>添加章节标题</vt:lpstr>
      <vt:lpstr>围手术期抗菌药物的重要性</vt:lpstr>
      <vt:lpstr>预防术后感染</vt:lpstr>
      <vt:lpstr>降低并发症发生率</vt:lpstr>
      <vt:lpstr>提高手术成功率</vt:lpstr>
      <vt:lpstr>围手术期抗菌药物的选择</vt:lpstr>
      <vt:lpstr>根据手术部位和感染风险选择药物</vt:lpstr>
      <vt:lpstr>考虑患者既往用药史和过敏史</vt:lpstr>
      <vt:lpstr>避免使用广谱抗菌药物</vt:lpstr>
      <vt:lpstr>围手术期抗菌药物的给药时机和剂量</vt:lpstr>
      <vt:lpstr>术前给药时机选择</vt:lpstr>
      <vt:lpstr>术中给药剂量和方式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2024-08-29T07:00:14.696</cp:lastPrinted>
  <dcterms:created xsi:type="dcterms:W3CDTF">2024-08-28T23:00:14Z</dcterms:created>
  <dcterms:modified xsi:type="dcterms:W3CDTF">2024-08-28T23:00:16Z</dcterms:modified>
</cp:coreProperties>
</file>