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FE6802-D1B8-4FBC-A677-20C29E0D3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7E48C-41E2-4275-9697-935E2B149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06C397-F228-42D3-B20E-153274D40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1FEB2B-A8D5-4777-835C-783F04E01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7E3EB0-C881-426D-B969-263233AE49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89F236-944E-46B2-803A-076F0B2C84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18F701-08D5-4510-936E-369ABA9A0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11E370-5123-48FC-959E-7A8AE4C690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9A2D5A-D7CB-4BD9-BDCE-35528470E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FA2A03-E64F-49EF-B0BC-4AE142250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DDF9B-7F5B-4DF2-A4CB-205D2829C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03023112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机器人路径规划简述</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路径规划基本概念与原理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静态环境下路径规划方法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动态环境下路径规划方法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机器人运动控制与轨迹生成技术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仿真实验与结果分析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路径规划基本概念与原理</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机器人路径规划是指在给定环境中，为机器人找到一条从起点到终点的无碰撞、安全且高效的路径。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路径规划是机器人导航、自主移动和避障等任务的基础，对于实现机器人的智能化和自主性具有重要意义。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全局路径规划算法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基于已知环境信息进行路径规划，如A*算法、Dijkstra算法等。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局部路径规划算法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基于实时感知的环境信息进行路径规划，如动态窗口法、人工势场法等。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混合路径规划算法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结合全局和局部路径规划算法的优点，实现更高效、灵活的路径规划。</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路径规划算法分类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原理及实现过程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环境建模</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将实际环境抽象为计算机可处理的模型，如栅格地图、拓扑地图等。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路径搜索</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在环境模型中搜索从起点到终点的可行路径，通常采用图搜索算法或优化算法。</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碰撞检测</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检查搜索到的路径是否与障碍物发生碰撞，确保路径的安全性。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路径优化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对搜索到的路径进行优化，以提高机器人的移动效率和稳定性。优化方法包括平滑处理、时间最优控制等。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静态环境下路径规划方法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D*算法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动态环境下的路径规划算法，能够处理环境信息的实时变化。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Dijkstra算法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适用于无权图中的单源最短路径问题，通过逐步扩展节点的方式找到最短路径。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A*算法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引入启发式函数，指导搜索方向，提高搜索效率，适用于静态环境中的路径规划问题。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基于图搜索方法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人工势场法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将机器人视为位于势场中的粒子，目标位置产生引力，障碍物产生斥力，通过求解势函数的梯度下降方向得到机器人的运动路径。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谐波势场法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改进人工势场法，引入谐波函数作为势函数，使得机器人在避障的同时能够沿着平滑的路径运动。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基于势场法方法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线性规划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将路径规划问题转化为线性规划问题，通过求解一组线性不等式约束下的目标函数最优解得到机器人的运动路径。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非线性规划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适用于处理具有非线性约束的路径规划问题，如机器人的动力学约束、避障约束等。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混合整数规划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将路径规划问题建模为混合整数规划问题，能够处理具有离散决策变量的路径规划问题，如机器人的任务分配、路径选择等。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基于数学优化方法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动态环境下路径规划方法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实时障碍物检测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根据传感器数据实时检测环境中的障碍物，包括静态和动态障碍物，为后续避障决策提供依据。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局部路径调整</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根据障碍物检测结果，实时调整机器人局部路径，以避开障碍物并继续朝向目标前进。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传感器数据融合</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利用多种传感器（如激光雷达、超声波、红外等）获取环境信息，通过数据融合技术提高感知精度和鲁棒性。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局部避障策略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构建机器人工作环境的全局地图，包括静态和动态障碍物信息，为全局路径规划提供基础。</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环境建模</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在全局地图中搜索从起点到终点的最优或次优路径，常用算法包括Dijkstra、A*等。</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全局路径搜索</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当环境发生变化或原路径不可行时，触发全局路径重规划机制，重新搜索新的全局路径。</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路径重规划</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全局重规划策略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https://d.book118.com/055030231123011103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2024-09-12T16:51:22.476</cp:lastPrinted>
  <dcterms:created xsi:type="dcterms:W3CDTF">2024-09-12T08:51:22Z</dcterms:created>
  <dcterms:modified xsi:type="dcterms:W3CDTF">2024-09-12T08:51:24Z</dcterms:modified>
</cp:coreProperties>
</file>