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1E672-98A0-4BF0-9C20-F606A66D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A01A7-2691-4084-9806-380C5B23A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244B4-9A84-4F59-BEA6-0547FE47C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9E15-D49D-42E5-9E3B-1691010C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62C66-1E7C-423E-BB3D-E6EBC65B4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BDC5E-432C-4A93-AA2B-920CF7FD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AF075-41E1-4DB5-AFA3-D97D6300E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A9BAA-9530-4ED6-B7C1-918417EF8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EB444-9B5D-4225-BB40-8BB41854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B3D1D-44A6-4212-BBB8-0104E2DD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7B074-473F-4C7F-9001-54DFD528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30302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肾病综合征的并发症及预防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概述肾病综合征的定义、特点及与其他肾病的区别。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是一种由多种原因引起的肾小球基底膜通透性增加，导致大量蛋白尿、低白蛋白血症、高脂血症、明显水肿为主要临床表现的一组临床综合征。其特点包括大量蛋白尿、低白蛋白血症、高脂血症和明显水肿。与其他肾病相比，肾病综合征的蛋白尿程度更高，水肿和低白蛋白血症更明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介绍肾病综合征的常见病因，如原发性、继发性、遗传性等。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的病因多种多样，其中最常见的是原发性肾病综合征，即肾脏本身出现问题导致的。此外，继发性肾病综合征也很常见，主要由其他疾病或因素引起，如过敏性紫癜、系统性红斑狼疮、糖尿病等。此外，遗传性肾病综合征也占一定比例，与基因突变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肾病综合征的病因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描述肾病综合征的常见症状，如蛋白尿、低白蛋白血症、高脂血症、水肿等。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的主要症状包括大量蛋白尿、低白蛋白血症、高脂血症和明显水肿。蛋白尿是肾病综合征的典型表现，表现为尿液中泡沫增多；低白蛋白血症表现为血浆白蛋白降低；高脂血症表现为血脂升高；明显水肿则表现为下肢、腹腔、胸腔等部位的水肿。这些症状可能同时出现，也可能单独出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肾病综合征的症状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肾病综合征的护理要点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保持室内空气流通，定期开窗通风，避免交叉感染。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保持皮肤清洁干燥，勤换尿布，预防皮肤感染。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定期记录患儿体重、尿量、血压等指标，以便及时发现病情变化。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遵医嘱按时服药，并注意观察药物副作用。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根据患儿病情制定合理的饮食计划，保证营养均衡。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控制盐分摄入，避免高盐食品，如腌制品、咸鱼等。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适量摄入优质蛋白质，如瘦肉、蛋、奶等。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注意补充维生素和矿物质，多吃新鲜蔬菜和水果。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与患儿建立良好的沟通关系，给予关爱和支持。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鼓励患儿积极配合治疗，树立战胜疾病的信心。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耐心解答患儿及家长的问题，消除疑虑和担忧。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对于情绪不稳定的患儿，可适当给予心理疏导和安抚。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https://d.book118.com/055030302242011034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2024-08-30T10:31:18.239</cp:lastPrinted>
  <dcterms:created xsi:type="dcterms:W3CDTF">2024-08-30T02:31:18Z</dcterms:created>
  <dcterms:modified xsi:type="dcterms:W3CDTF">2024-08-30T02:31:20Z</dcterms:modified>
</cp:coreProperties>
</file>