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73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0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79F21-B8D8-4DC6-8A40-14C115C11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D7471-8C78-4342-B924-710998923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0321D-B102-464B-B3D0-5CF0BE307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D979B-BE0A-4944-B573-A74A40F34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F12589-0BD1-486C-AD53-1C7A64654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29BCE7-CE2A-4C44-97FA-A31376035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9D56D1-761E-4EE0-B06C-66EBFB2BD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D929E-0094-461D-8E4A-DA9E8B8FB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1737D-07D1-4AF9-BD5E-F89A12ECB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8A616-A542-4D0E-83EF-EE8613276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62D0E-C460-4348-910E-76853B980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727" r:id="rId2"/>
    <p:sldLayoutId id="2147486728" r:id="rId3"/>
    <p:sldLayoutId id="2147486729" r:id="rId4"/>
    <p:sldLayoutId id="2147486730" r:id="rId5"/>
    <p:sldLayoutId id="2147486731" r:id="rId6"/>
    <p:sldLayoutId id="2147486732" r:id="rId7"/>
    <p:sldLayoutId id="2147486733" r:id="rId8"/>
    <p:sldLayoutId id="2147486734" r:id="rId9"/>
    <p:sldLayoutId id="2147486735" r:id="rId10"/>
    <p:sldLayoutId id="214748673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4.xml" /><Relationship Id="rId11" Type="http://schemas.openxmlformats.org/officeDocument/2006/relationships/tags" Target="../tags/tag285.xml" /><Relationship Id="rId12" Type="http://schemas.openxmlformats.org/officeDocument/2006/relationships/tags" Target="../tags/tag286.xml" /><Relationship Id="rId13" Type="http://schemas.openxmlformats.org/officeDocument/2006/relationships/tags" Target="../tags/tag287.xml" /><Relationship Id="rId14" Type="http://schemas.openxmlformats.org/officeDocument/2006/relationships/tags" Target="../tags/tag288.xml" /><Relationship Id="rId15" Type="http://schemas.openxmlformats.org/officeDocument/2006/relationships/tags" Target="../tags/tag289.xml" /><Relationship Id="rId16" Type="http://schemas.openxmlformats.org/officeDocument/2006/relationships/tags" Target="../tags/tag290.xml" /><Relationship Id="rId17" Type="http://schemas.openxmlformats.org/officeDocument/2006/relationships/tags" Target="../tags/tag291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tags" Target="../tags/tag281.xml" /><Relationship Id="rId8" Type="http://schemas.openxmlformats.org/officeDocument/2006/relationships/tags" Target="../tags/tag282.xml" /><Relationship Id="rId9" Type="http://schemas.openxmlformats.org/officeDocument/2006/relationships/tags" Target="../tags/tag2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2.xml" /><Relationship Id="rId3" Type="http://schemas.openxmlformats.org/officeDocument/2006/relationships/tags" Target="../tags/tag293.xml" /><Relationship Id="rId4" Type="http://schemas.openxmlformats.org/officeDocument/2006/relationships/tags" Target="../tags/tag29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tags" Target="../tags/tag305.xml" /><Relationship Id="rId13" Type="http://schemas.openxmlformats.org/officeDocument/2006/relationships/tags" Target="../tags/tag306.xml" /><Relationship Id="rId2" Type="http://schemas.openxmlformats.org/officeDocument/2006/relationships/tags" Target="../tags/tag295.xml" /><Relationship Id="rId3" Type="http://schemas.openxmlformats.org/officeDocument/2006/relationships/tags" Target="../tags/tag296.xml" /><Relationship Id="rId4" Type="http://schemas.openxmlformats.org/officeDocument/2006/relationships/tags" Target="../tags/tag297.xml" /><Relationship Id="rId5" Type="http://schemas.openxmlformats.org/officeDocument/2006/relationships/tags" Target="../tags/tag298.xml" /><Relationship Id="rId6" Type="http://schemas.openxmlformats.org/officeDocument/2006/relationships/tags" Target="../tags/tag299.xml" /><Relationship Id="rId7" Type="http://schemas.openxmlformats.org/officeDocument/2006/relationships/tags" Target="../tags/tag300.xml" /><Relationship Id="rId8" Type="http://schemas.openxmlformats.org/officeDocument/2006/relationships/tags" Target="../tags/tag301.xml" /><Relationship Id="rId9" Type="http://schemas.openxmlformats.org/officeDocument/2006/relationships/tags" Target="../tags/tag30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310200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/>
              <a:t>复旦有机课件12carboxylica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复旦有机课件12carboxylica的背景和目的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复旦有机课件12carboxylica的内容和特点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复旦有机课件12carboxylica的教学方法和效果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复旦有机课件12carboxylica的局限性和改进方向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复旦有机课件12carboxylica的应用和前景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复旦有机课件12carboxylica的背景和目的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复旦有机课件12carboxylica的背景</a:t>
            </a:r>
            <a:endParaRPr lang="zh-CN" altLang="en-US"/>
          </a:p>
        </p:txBody>
      </p:sp>
      <p:sp>
        <p:nvSpPr>
          <p:cNvPr id="104970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0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1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12carboxylica课件的研发目的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1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国内外有机化学课件的对比分析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2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复旦大学化学系教授的研发背景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2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有机化学课件的发展历程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复旦有机课件12carboxylica的目的和意义</a:t>
            </a:r>
            <a:endParaRPr lang="zh-CN" altLang="en-US"/>
          </a:p>
        </p:txBody>
      </p:sp>
      <p:sp>
        <p:nvSpPr>
          <p:cNvPr id="104976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6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7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7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8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作用：帮助学生更好地掌握有机化学的基本概念和原理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8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影响：提高学生的学习效果和兴趣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8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目的：提高有机化学的教学质量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8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意义：促进学生对有机化学知识的理解和掌握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复旦有机课件12carboxylica的内容和特点</a:t>
            </a:r>
            <a:endParaRPr lang="zh-CN" altLang="en-US"/>
          </a:p>
        </p:txBody>
      </p:sp>
      <p:sp>
        <p:nvSpPr>
          <p:cNvPr id="10498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00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复旦有机课件12carboxylica的主要内容</a:t>
            </a:r>
            <a:endParaRPr lang="zh-CN" altLang="en-US"/>
          </a:p>
        </p:txBody>
      </p:sp>
      <p:sp>
        <p:nvSpPr>
          <p:cNvPr id="105001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课件概述：介绍复旦有机课件12carboxylica的背景、目的和特点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课程内容：详细介绍该课件所涵盖的各个主题和知识点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教学方法：阐述该课件采用的教学方法和手段，如讲解、演示、实验等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课程评价：介绍该课件的评价方式和方法，以及对学生的要求和期望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复旦有机课件12carboxylica的特点和优势</a:t>
            </a:r>
            <a:endParaRPr lang="zh-CN" altLang="en-US"/>
          </a:p>
        </p:txBody>
      </p:sp>
      <p:sp>
        <p:nvSpPr>
          <p:cNvPr id="105006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6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6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6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互动性强：提供了大量的实验视频、动画演示和在线测试，帮助学生更好地理解和掌握知识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7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7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7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内容丰富：涵盖了有机化学的各个方面，包括基础知识、反应机理、合成方法等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7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结构清晰：采用模块化的设计，方便学生按照自己的需求进行学习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8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9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实用性强：结合实际应用场景，介绍了有机化学在医药、材料、能源等领域的应用，培养学生的实际应用能力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复旦有机课件12carboxylica的教学方法和效果</a:t>
            </a:r>
            <a:endParaRPr lang="zh-CN" altLang="en-US"/>
          </a:p>
        </p:txBody>
      </p:sp>
      <p:sp>
        <p:nvSpPr>
          <p:cNvPr id="10501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3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复旦有机课件12carboxylica的教学方法</a:t>
            </a:r>
            <a:endParaRPr lang="zh-CN" altLang="en-US"/>
          </a:p>
        </p:txBody>
      </p:sp>
      <p:sp>
        <p:nvSpPr>
          <p:cNvPr id="105031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1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教学内容：详细介绍12carboxylica的结构、性质和合成方法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2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2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2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教学方法：采用多媒体教学，结合动画演示和实验操作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2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2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3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教学重点：强调12carboxylica的合成技巧和注意事项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3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3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3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教学效果：通过实践操作，使学生更好地掌握12carboxylica的合成方法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3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https://d.book118.com/055031020032011034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7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9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Wingdings</vt:lpstr>
      <vt:lpstr>Office Theme</vt:lpstr>
      <vt:lpstr>复旦有机课件12carboxylica</vt:lpstr>
      <vt:lpstr>目录</vt:lpstr>
      <vt:lpstr>添加章节标题</vt:lpstr>
      <vt:lpstr>复旦有机课件12carboxylica的背景和目的</vt:lpstr>
      <vt:lpstr>PowerPoint Presentation</vt:lpstr>
      <vt:lpstr>复旦有机课件12carboxylica的背景</vt:lpstr>
      <vt:lpstr>复旦有机课件12carboxylica的目的和意义</vt:lpstr>
      <vt:lpstr>复旦有机课件12carboxylica的内容和特点</vt:lpstr>
      <vt:lpstr>PowerPoint Presentation</vt:lpstr>
      <vt:lpstr>复旦有机课件12carboxylica的主要内容</vt:lpstr>
      <vt:lpstr>复旦有机课件12carboxylica的特点和优势</vt:lpstr>
      <vt:lpstr>复旦有机课件12carboxylica的教学方法和效果</vt:lpstr>
      <vt:lpstr>PowerPoint Presentation</vt:lpstr>
      <vt:lpstr>复旦有机课件12carboxylica的教学方法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2024-08-29T13:28:04.030</cp:lastPrinted>
  <dcterms:created xsi:type="dcterms:W3CDTF">2024-08-29T05:28:04Z</dcterms:created>
  <dcterms:modified xsi:type="dcterms:W3CDTF">2024-08-29T05:28:06Z</dcterms:modified>
</cp:coreProperties>
</file>