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7F272E-6D2A-493C-8F37-92964C972C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323199-A9C8-46EC-A6A2-D0949F1ADF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2EF140-8134-4363-A35B-6F7A21209F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8C807C-6437-4E77-A210-776A6BCB9B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67D5EA-2BB1-4709-A31B-3F5D78AA99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58DC9E-00AC-4987-AF7E-C6E48E349A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6C2641-84A5-4532-A139-A4D621D4E1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5825D8-C36D-4C58-BB06-19F8E48EE5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CDB60A-E68B-4FF8-8EBC-F613BCC1D1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EF7EA2-65C7-4240-9958-67306FB037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0BCEAE-BCB2-4872-8E36-F1102B8669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031034321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电力行业招商策略</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2023-12-27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行业概述与市场分析</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招商目标与定位</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产品与服务展示</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营销策略与推广手段</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渠道拓展与合作伙伴关系建立</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投资回报分析与风险评估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行业概述与市场分析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3" name="Picture 3"/>
          <p:cNvPicPr>
            <a:picLocks noChangeAspect="1"/>
          </p:cNvPicPr>
          <p:nvPr/>
        </p:nvPicPr>
        <p:blipFill>
          <a:blip r:embed="rId2">
            <a:alphaModFix amt="70000"/>
          </a:blip>
          <a:srcRect l="23500" r="23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能源转型推动电力行业发展</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随着全球能源转型的加速推进，电力行业正经历着前所未有的变革。可再生能源、分布式能源和智能电网等新兴技术的发展为电力行业带来了巨大的发展机遇。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电力体制改革深化</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各国政府纷纷推进电力体制改革，打破垄断、引入竞争、优化资源配置，为电力市场的健康发展提供了有力保障。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数字化和智能化转型</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人工智能、大数据、物联网等技术的广泛应用正在改变电力行业的传统运营模式，提高运营效率和服务水平。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电力行业现状及发展趋势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随着经济发展和人口增长，全球电力需求持续增长。同时，工业、交通、建筑等领域的电气化进程加速，推动电力需求向多样化和个性化发展。</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多样化电力需求增长</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电力市场的开放和竞争的引入使得市场竞争日益激烈。发电企业、电网企业和售电企业等市场主体需要不断提高自身竞争力，以适应市场变化。</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市场竞争激烈</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随着消费者环保意识的提高和新能源技术的普及，越来越多的客户开始关注清洁能源和低碳排放。电力企业需要积极调整战略，满足客户的绿色能源需求。</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客户需求变化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市场需求与竞争格局</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能源政策调整</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各国政府根据能源转型和环保目标调整能源政策，对电力行业的发展产生深远影响。例如，加大对可再生能源的扶持力度、提高化石能源的环保标准等。</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电力市场法规</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电力市场的法规和政策直接影响着电力企业的运营模式和市场竞争格局。例如，电价政策、市场准入规则、交易机制等。</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环保法规要求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随着全球气候变化和环境问题的日益严重，各国政府纷纷出台严格的环保法规，要求电力企业降低碳排放、提高能源利用效率，推动电力行业向绿色、低碳方向发展。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政策法规影响因素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招商目标与定位</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通过招商合作，吸引优质企业加入，共同开发市场，提高品牌知名度和市场占有率。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拓展市场份额</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rcRect l="21167" r="21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引进先进技术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实现资源共享</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rcRect l="16000" r="16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寻求具备先进技术和创新能力的企业合作，提升行业整体技术水平和竞争力。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与合作伙伴共享资源，包括资金、技术、人才等，降低成本，提高效益。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明确招商目标及对象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制定差异化招商策略</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针对不同类型企业制定个性化招商方案，满足企业特定需求，提高合作成功率。</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突出行业优势和特色，打造具有吸引力的招商品牌，吸引目标企业关注。</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强化服务意识，提供全方位、专业化的招商服务，确保合作顺利进行。</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合作方式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根据双方需求和资源优势，确定股权合作、战略合作、技术合作等不同的合作方式。</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合作条件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明确投资规模、技术水平、市场份额等合作条件，确保合作符合双方利益和发展战略。</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合同条款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制定详细、完善的合同条款，明确双方权利和义务，保障合作顺利进行。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确定合作方式和条件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产品与服务展示</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542" r="2054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展示高效率、低排放的火力发电技术，包括超临界、超超临界机组等。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大型火力发电机组</a:t>
            </a:r>
          </a:p>
        </p:txBody>
      </p:sp>
      <p:sp>
        <p:nvSpPr>
          <p:cNvPr id="7" name="AutoShape 7"/>
          <p:cNvSpPr/>
          <p:nvPr/>
        </p:nvSpPr>
        <p:spPr>
          <a:xfrm>
            <a:off x="7873179"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可再生能源发电设备</a:t>
            </a:r>
          </a:p>
        </p:txBody>
      </p:sp>
      <p:sp>
        <p:nvSpPr>
          <p:cNvPr id="10" name="AutoShape 10"/>
          <p:cNvSpPr/>
          <p:nvPr/>
        </p:nvSpPr>
        <p:spPr>
          <a:xfrm>
            <a:off x="3853566" y="4213236"/>
            <a:ext cx="3657600" cy="1989696"/>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燃气轮机及联合循环发电</a:t>
            </a:r>
          </a:p>
        </p:txBody>
      </p:sp>
      <p:sp>
        <p:nvSpPr>
          <p:cNvPr id="13" name="AutoShape 13"/>
          <p:cNvSpPr/>
          <p:nvPr/>
        </p:nvSpPr>
        <p:spPr>
          <a:xfrm>
            <a:off x="7873179" y="4213236"/>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分布式发电及微电网技术</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如风能、太阳能、水能等发电设备，突出绿色环保、可持续发展的特点。</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展示高效、灵活的燃气轮机发电技术，以及燃气-蒸汽联合循环发电系统。</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展示分布式发电、储能及微电网技术，强调其在未来能源领域的重要性。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发电设备及技术展示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展示特高压输电技术的研发成果，包括特高压变压器、开关设备等。</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特高压输电技术</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展示智能电网的关键技术，如自动化调度、远程监控、故障自愈等。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智能电网技术</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展示配电自动化技术和设备，以及先进的配电管理系统。</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配电自动化及管理系统</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展示电力电子技术在电力系统中的应用，如SVG、APF等装置。</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电力电子技术及装置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输配电设备及技术展示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展示太阳能光伏电池、组件及光伏发电系统，强调其在新能源领域的应用前景。</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太阳能光伏技术</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展示风力发电机组、风能储能技术等，突出风能在全球能源转型中的作用。</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风能发电技术</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展示新能源汽车及其充电设施，包括电动汽车、充电桩等。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新能源汽车及充电设施</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展示生物质能转化利用技术和地热能开发利用技术。</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生物质能及地热能利用</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新能源技术及应用展示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https://d.book118.com/055031034321011042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2024-09-04T08:01:59.715</cp:lastPrinted>
  <dcterms:created xsi:type="dcterms:W3CDTF">2024-09-04T00:01:59Z</dcterms:created>
  <dcterms:modified xsi:type="dcterms:W3CDTF">2024-09-04T00:02:01Z</dcterms:modified>
</cp:coreProperties>
</file>