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9831DB-A973-417E-887B-4461B3A3D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6533CE-9CDE-446B-B24C-4464BBCF1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D3955F-A5AF-49F4-B66F-160953FD0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B50E04-282A-437D-A28F-1349AAE7B7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532B25-E2FD-4A84-A017-63D1129C96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ECA5AB-7CF4-4132-97E0-7C28FAE730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F8D5F3-3DC4-4D21-A8B4-E41B406E60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BCB93C-E3F9-426B-8F4F-618585B50A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E485C8-085C-445E-BF6A-9EBD28878E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AC4D20-9AC5-4EF8-8C90-792DD2A41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83D085-DA80-4728-BBC8-FBF378C66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0312103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中职生汽修职业生涯规划与管理</a:t>
            </a:r>
          </a:p>
        </p:txBody>
      </p:sp>
      <p:sp>
        <p:nvSpPr>
          <p:cNvPr id="3" name="TextBox 3"/>
          <p:cNvSpPr txBox="1"/>
          <p:nvPr/>
        </p:nvSpPr>
        <p:spPr>
          <a:xfrm>
            <a:off x="2080056" y="4751645"/>
            <a:ext cx="8037487"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作者：XXX</a:t>
            </a:r>
          </a:p>
        </p:txBody>
      </p:sp>
      <p:sp>
        <p:nvSpPr>
          <p:cNvPr id="4" name="TextBox 4"/>
          <p:cNvSpPr txBox="1"/>
          <p:nvPr/>
        </p:nvSpPr>
        <p:spPr>
          <a:xfrm>
            <a:off x="2437542" y="5124644"/>
            <a:ext cx="7322515"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中职生汽修职业生涯规划概述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中职生汽修职业生涯规划的关键要素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中职生汽修职业生涯规划的步骤</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中职生汽修职业生涯规划的挑战与解决方案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中职生汽修职业生涯规划与管理案例研究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中职生汽修职业生涯规划概述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中职生汽修职业生涯规划是指汽修专业学生在中职学习阶段，根据自身兴趣、能力和职业发展目标，制定和实施的一系列学习、实践和培训计划。</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具有目标明确、计划性强、个性化明显、实践操作性强等特点。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通过职业生涯规划，学生可以更好地了解汽修行业发展趋势，掌握汽修技能，提高职业素养。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提高学生职业素养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合理的职业生涯规划有助于学生在求职过程中更好地展示自己的优势和特长，增强就业竞争力。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增强就业竞争力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职业生涯规划可以帮助学生明确自己的职业目标和发展方向，为以后的职业发展打下坚实的基础。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促进个人职业发展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规划的重要性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目前，中职生汽修职业生涯规划还存在一些问题，如缺乏系统性和规范性，学生参与度不高，与市场需求脱节等。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随着汽车行业的不断发展，汽修职业生涯规划也需要不断更新和完善。未来，将更加注重学生的全面素质和综合能力培养，加强与企业的合作和交流，实现产教融合。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中职生汽修职业生涯规划的现状与发展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中职生汽修职业生涯规划的关键要素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了解个人对汽修行业的兴趣和热情，确定这是否与自身价值观和职业目标相符合。</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兴趣与热情</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明确自身具备的技能和优势，如技术能力、沟通能力、团队协作等，为职业发展提供基础。</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优势与技能</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了解自己的性格特点、价值观和职业倾向，选择适合自己的职业方向。</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性格与特质</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行业发展趋势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了解汽修行业的发展趋势和未来需求，为职业规划提供方向。</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岗位需求与职责</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了解汽修行业不同岗位的需求和职责，为选择职业路径提供参考。</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职业发展路径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了解汽修行业的职业发展路径和晋升机会，为制定职业目标提供依据。</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职业认知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长期目标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根据自身情况和行业发展趋势，制定一个长期职业目标，如成为高级技师、部门经理等。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中期目标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为实现长期目标，制定中期目标，如获得特定资格证书、参加专业培训等。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短期目标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为实现中期目标，制定短期目标，如完成某个项目、提升技能水平等。</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职业目标设定</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为实现职业目标，制定学习计划，包括课程学习、自学、参加培训等。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学习计划</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在实践中积累经验，如参加实习、兼职等，将理论知识应用于实际工作中。</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实践计划</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定期评估职业规划的进展，根据实际情况做出必要的调整，保持职业生涯的持续发展。</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评估与调整</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计划与行动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中职生汽修职业生涯规划的步骤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https://d.book118.com/055031210332011040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2024-09-01T06:27:31.783</cp:lastPrinted>
  <dcterms:created xsi:type="dcterms:W3CDTF">2024-08-31T22:27:31Z</dcterms:created>
  <dcterms:modified xsi:type="dcterms:W3CDTF">2024-08-31T22:27:33Z</dcterms:modified>
</cp:coreProperties>
</file>