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CA597E-6FE3-45AB-B647-0789D9F96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164788-B9E5-41AA-9D3C-FD9EF2FCB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D677C3-E0D9-4D6C-A188-3E95D00B88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35F521-B5D1-4307-8ABD-F40022F5D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755857-972E-4D7D-845A-93CEE1E11F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48D56C-956D-47EB-908E-DDD90E1E8F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79EA82-0848-44BB-93D2-0510C95989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8D9EE9-9AE5-4401-B3F1-BCB165E7BB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500C70-3D55-45C9-8AB0-3FAD5D71F1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3CAE93-7920-444A-84F1-25EE46F7CA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7C0991-052C-4305-B055-D8D41B6BA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032114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导游在旅游导游商业化中的商业思维</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导游商业化背景与现状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商业思维在导游工作中的重要性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导游应具备的商业思维</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商业思维在导游工作中的具体应用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导游如何培养商业思维</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商业思维在导游职业发展中的意义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导游商业化背景与现状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随着全球旅游业的蓬勃发展，旅游市场不断扩大，游客数量逐年增长，为导游职业提供了更多的就业机会。</a:t>
            </a:r>
          </a:p>
        </p:txBody>
      </p:sp>
      <p:pic>
        <p:nvPicPr>
          <p:cNvPr id="6" name="Picture 6"/>
          <p:cNvPicPr>
            <a:picLocks noChangeAspect="1"/>
          </p:cNvPicPr>
          <p:nvPr/>
        </p:nvPicPr>
        <p:blipFill>
          <a:blip r:embed="rId2"/>
          <a:srcRect t="5875" b="5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旅游市场不断扩大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旅游产品的多样化发展，如文化旅游、生态旅游、探险旅游等，要求导游具备更加专业的知识和技能。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旅游产品多样化</a:t>
            </a:r>
          </a:p>
        </p:txBody>
      </p:sp>
      <p:pic>
        <p:nvPicPr>
          <p:cNvPr id="10" name="Picture 10"/>
          <p:cNvPicPr>
            <a:picLocks noChangeAspect="1"/>
          </p:cNvPicPr>
          <p:nvPr/>
        </p:nvPicPr>
        <p:blipFill>
          <a:blip r:embed="rId3"/>
          <a:srcRect l="6417" r="64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458" r="8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游客对旅游服务质量的要求不断提高，导游作为旅游服务的重要组成部分，其服务质量直接影响到游客的旅游体验。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旅游服务质量提升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旅游业快速发展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导游形象品牌化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优秀的导游个人形象和服务质量成为其品牌化的重要因素，有利于提高其知名度和市场竞争力。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导游与旅游企业合作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导游与旅游企业的合作日益紧密，通过为旅游企业提供优质的导游服务，实现双方互利共赢。</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导游服务商品化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导游服务逐渐被视为一种商品，游客可以根据自己的需求和预算选择不同的导游服务。</a:t>
            </a:r>
          </a:p>
        </p:txBody>
      </p:sp>
      <p:pic>
        <p:nvPicPr>
          <p:cNvPr id="10" name="Picture 10"/>
          <p:cNvPicPr>
            <a:picLocks noChangeAspect="1"/>
          </p:cNvPicPr>
          <p:nvPr/>
        </p:nvPicPr>
        <p:blipFill>
          <a:blip r:embed="rId2"/>
          <a:srcRect l="18042" r="180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导游职业商业化趋势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随着导游职业商业化的发展，导游的基本工资在总收入中的占比逐渐下降。</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基本工资占比下降</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导游通过带团获得补贴成为其收入的重要组成部分，带团数量和质量直接影响到导游的收入水平。</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带团补贴占比提高</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导游在带团过程中获得的回扣和小费逐渐成为其收入的重要来源之一，但这也容易导致导游服务质量下降和游客投诉增加。</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回扣和小费占比增加</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导游收入结构变化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商业思维在导游工作中的重要性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提升服务质量与游客满意度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导游应具备高度的服务意识，关注游客需求，提供个性化服务，确保游客在旅行中获得舒适和愉快的体验。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专业知识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导游应不断学习和积累专业知识，包括旅游目的地、历史文化、风土人情等，以便为游客提供准确、生动的讲解。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沟通能力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导游应具备良好的沟通能力，与游客保持密切互动，及时解答游客疑问，处理各种突发情况，确保旅游行程的顺利进行。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41" r="14941"/>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导游应注重个人品牌建设，通过提供优质服务、撰写游记、分享旅行经验等方式，提高自己在旅游行业的知名度和影响力。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品牌建设</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导游可拓展自己的业务领域，如提供定制旅游服务、开展旅游摄影、推广当地特色产品等，以增加收入来源并提升个人价值。</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多元化发展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导游应保持持续学习的态度，关注行业动态和新兴技术，不断提升自己的专业素养和综合能力。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持续学习</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增强导游自身竞争力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41" r="14941"/>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导游应积极倡导环保理念，引导游客尊重自然、保护生态环境，推动旅游业的绿色发展。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环保意识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导游应承担起相应的社会责任，关注当地社区发展，参与公益事业，为旅游目的地的可持续发展做出贡献。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社会责任感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导游应具备创新思维，探索新的旅游模式和服务方式，以适应不断变化的市场需求和游客期望。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创新思维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实现导游职业可持续发展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导游应具备的商业思维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市场需求洞察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导游应时刻关注旅游市场的动态变化，了解游客的需求和偏好，以便提供符合市场需求的旅游产品和服务。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竞争态势分析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导游需要对竞争对手进行深入分析，了解自身的优势和劣势，从而制定有效的市场竞争策略。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市场趋势预测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通过对旅游市场的发展趋势进行预测，导游可以及时调整自己的服务内容和方式，以适应市场的变化。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市场导向思维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服务品质提升</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提供优质的旅游服务是品牌建设的基础，导游应不断提高自身的服务水平和专业素养，为游客提供满意的服务体验。</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口碑营销</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导游应善于利用游客的口碑传播效应，通过提供优质的服务和产品，赢得游客的好评和推荐，从而扩大自己的品牌影响力。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个人品牌塑造</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导游应注重个人形象的塑造，包括仪表、言谈举止等方面，以展现出专业、亲切、有趣的个人品牌特色。</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品牌建设思维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750" r="14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个性化服务提供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针对不同游客的需求和偏好，导游可以提供个性化的服务，如定制旅游计划、提供特色美食推荐等。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旅游线路设计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导游应具备创新思维，设计出富有特色、符合市场需求的旅游线路，为游客提供多样化的旅游体验。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活动策划与执行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在旅游过程中，导游可以策划一些有趣、互动性强的活动，如文化讲座、民俗表演等，以增加游客的参与度和满意度。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产品创新思维</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https://d.book118.com/055032114202011042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2024-09-03T19:35:27.749</cp:lastPrinted>
  <dcterms:created xsi:type="dcterms:W3CDTF">2024-09-03T11:35:27Z</dcterms:created>
  <dcterms:modified xsi:type="dcterms:W3CDTF">2024-09-03T11:35:29Z</dcterms:modified>
</cp:coreProperties>
</file>