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0532F-5320-4E06-A063-BF70182B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AC7CD-4C9D-4059-A52E-649CF0D2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D3AE2-BFF9-475E-8588-C1C0ED0B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AA522-7157-4846-B5B5-251216010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530C8-D148-4F5D-BDE3-8251C6EF0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A49660-3875-4C6F-BFCD-5BF57E9F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495AA-C301-4D37-9F66-68742E62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69A87-C2D6-450B-861F-22A63A917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84866-EFD3-4DC8-B375-48CBD7014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81BA5-09B7-46CC-8C8A-8E835AFD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02979-41BB-4BBC-9979-64EE4E50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32342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教学实训反思报告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实训结果与反思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实训收获与体会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对未来实训的建议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86" r="17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通过实训，使学生能够熟练掌握本专业的知识和技能，提高实际操作能力。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掌握专业知识和技能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在实训过程中，注重培养学生的职业素养，如团队协作、沟通能力、责任心等。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通过实训，使学生了解本行业的发展趋势和前沿技术，为未来的职业发展做好准备。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了解行业发展趋势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通过实际操作和问题解决，提高学生的分析问题和解决问题的能力。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提高解决问题的能力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针对本专业的专业技能进行训练，如编程、数据库管理、数据分析等。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通过对实际行业案例的分析和讨论，加深学生对本专业的理解和认识。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综合项目训练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通过一个综合性的项目，将本专业的知识和技能进行整合和应用，提高学生的综合应用能力。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基础技能训练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针对本专业的基础技能进行训练，如计算机操作、软件应用等。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通过实际的操作和实践，使学生掌握本专业的技能和操作方法。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通过小组讨论的形式，培养学生的团队协作和沟通能力。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通过对实际案例的分析和讨论，提高学生的分析和解决问题的能力。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在实训过程中，教师进行全程指导和答疑，确保实训效果和质量。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教师指导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根据课程内容和教学目标，合理安排实训项目和任务。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实训内容安排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实训实施过程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通过学生作品、口头反馈等方式，对实训效果进行评估。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明确实训的目标和要求，确保实训内容与课程目标相符合。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按照实训计划进行，确保学生能够充分参与并完成各项任务。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部分学生缺乏积极性，不愿意主动参与实训活动。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学生参与度不高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实训时间安排紧凑，导致部分学生无法按时完成任务。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时间安排不合理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部分学生在实训过程中遇到问题时，无法得到及时有效的指导。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通过激励措施、增加互动环节等方式，提高学生参与实训的积极性。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根据学生实际情况，合理调整实训时间安排，确保学生有足够的时间完成任务。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加强指导与支持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加强对学生的指导与支持，及时解决学生在实训过程中遇到的问题。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问题的解决方法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实训结果与反思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https://d.book118.com/055032342201011043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2024-09-05T08:36:45.101</cp:lastPrinted>
  <dcterms:created xsi:type="dcterms:W3CDTF">2024-09-05T00:36:45Z</dcterms:created>
  <dcterms:modified xsi:type="dcterms:W3CDTF">2024-09-05T00:36:47Z</dcterms:modified>
</cp:coreProperties>
</file>