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6464B-03D6-431E-903B-D5C9FD255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BE6DE-2EB0-4E1E-B048-D69A8EAC3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D9BD8-8D87-4C16-B80D-35C1D006A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D9648-F95A-4B37-B0E7-40A658A1B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7B8B8-5DA1-49AD-A73F-FAB493A4C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7A0525-8406-46E2-BC35-9AD63BD7E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31C1D-F1F3-4995-9050-B74E737A0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A23D9-5307-4B43-906E-346DEC02D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4FC01-4527-4CC3-BC20-E38840784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0BCF6-FFA1-4397-A34E-FF940A0F3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4D507-D122-4159-8063-1BD15989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341400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强化信任与合作构建强团队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团队信任与合作的重要性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信任在团队建设中的作用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合作在团队建设中的价值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强化信任与合作的策略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构建强团队的实践方法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团队信任与合作的重要性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信任是团队凝聚力的基础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团队成员间相互信任，能够增强彼此之间的情感联系，形成紧密的合作关系。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合作促进团队目标实现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团队成员积极合作，共同致力于团队目标的实现，能够提升团队的凝聚力和向心力。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3" r="1550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69" b="97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在信任的氛围中，团队成员更愿意分享自己的想法和意见，促进信息的流通和沟通的深入。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团队成员在合作过程中，需要充分沟通、协商，以确保工作的顺利进行和目标的达成。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促进团队成员间沟通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合作需要有效沟通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信任有助于开放沟通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30" r="316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团队成员间相互信任，能够减少猜疑和防备，提高工作效率和执行力。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信任提升工作效率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团队成员通过合作，可以实现资源和能力的互补，提高团队整体的工作效能和绩效。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合作实现资源共享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提高团队整体绩效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信任在团队建设中的作用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信任是合作的基础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信任促进信息共享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团队成员间相互信任，更愿意分享知识和信息，从而增强团队的整体协作能力。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信任减少防御性行为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在信任的氛围中，团队成员不太可能采取防御性沟通或行为，有利于开放、坦诚的交流。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信任提高决策效率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相互信任的团队成员更容易达成共识，加快决策速度，提高决策质量。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信任激发积极性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在信任的环境中，团队成员更可能感到自己的贡献被认可，从而激发工作积极性。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信任提升团队凝聚力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相互信任的团队成员更愿意共同面对挑战，增强团队的凝聚力和向心力。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信任增强归属感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当团队成员感到被信任时，他们的归属感会增强，更愿意为团队的成功付出努力。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信任有助于提升团队士气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信任促进冲突解决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当团队成员间存在冲突时，信任可以作为润滑剂，帮助双方以更建设性的方式解决问题。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信任减少猜疑和误解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在信任的氛围中，团队成员不太可能相互猜疑或误解对方的意图，从而减少内耗。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信任降低监督成本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相互信任的团队成员不需要过多的监督和干预，能够自主、高效地完成任务。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信任能够降低团队内耗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合作在团队建设中的价值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团队成员通过合作，可以共享各自的知识、技能和资源，从而充分利用团队内部的优势，提高工作效率和成果质量。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每个团队成员都有自己的专长和优势，通过合作可以将这些优势进行互补，形成更强大的团队整体实力。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合作促进资源共享与优势互补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团队成员在合作过程中，可以相互启发和激励，产生新的想法和创意，从而推动团队的创新发展。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合作可以促进不同背景、不同经验的团队成员之间的交流，汇聚多元的观点和想法，为团队的创新提供丰富的素材。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汇聚多元观点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合作有助于提升创新能力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合作能够增强团队应对挑战的能力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共同应对困难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在面对困难和挑战时，团队成员通过合作可以共同商讨解决方案，相互支持和鼓励，增强团队的凝聚力和应对能力。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提升团队士气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合作过程中的相互协作和共同努力，可以增强团队成员的归属感和自豪感，提升团队的士气和斗志。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https://d.book118.com/055034140020011044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2024-09-06T06:34:08.696</cp:lastPrinted>
  <dcterms:created xsi:type="dcterms:W3CDTF">2024-09-05T22:34:08Z</dcterms:created>
  <dcterms:modified xsi:type="dcterms:W3CDTF">2024-09-05T22:34:10Z</dcterms:modified>
</cp:coreProperties>
</file>