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3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9C23B-6303-4CA0-801F-F5AE7D063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4BA48-CA49-4680-9B7F-8FF5DF788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B3457-0432-49E1-9C08-F0E115FCC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05C8A-F297-4AE6-8E7F-B6763E011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549313-BFCC-40BE-B57F-6E6DDB2DE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44153E-D2A6-4EE8-A132-267F6B28F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CDE93C-988C-402E-A038-1A8D068E3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58715-AE32-49C0-BF02-5220A4E8F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C76A0-A20E-48E3-B58D-D5F38BE17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B9DB4-173C-4792-803F-DA8DB2206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E5C79-5011-437B-8C8F-EAFC106EB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355" r:id="rId2"/>
    <p:sldLayoutId id="2147493356" r:id="rId3"/>
    <p:sldLayoutId id="2147493357" r:id="rId4"/>
    <p:sldLayoutId id="2147493358" r:id="rId5"/>
    <p:sldLayoutId id="2147493359" r:id="rId6"/>
    <p:sldLayoutId id="2147493360" r:id="rId7"/>
    <p:sldLayoutId id="2147493361" r:id="rId8"/>
    <p:sldLayoutId id="2147493362" r:id="rId9"/>
    <p:sldLayoutId id="2147493363" r:id="rId10"/>
    <p:sldLayoutId id="214749336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403003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《对比与衬托》PPT课件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17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spc="300">
                <a:solidFill>
                  <a:schemeClr val="accent4"/>
                </a:solidFill>
                <a:latin typeface="+mj-ea"/>
                <a:ea typeface="+mj-ea"/>
              </a:rPr>
              <a:t>对比与衬托的概念</a:t>
            </a:r>
            <a:endParaRPr lang="zh-CN" altLang="en-US" sz="17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spc="300">
                <a:solidFill>
                  <a:schemeClr val="accent4"/>
                </a:solidFill>
                <a:latin typeface="+mj-ea"/>
                <a:ea typeface="+mj-ea"/>
              </a:rPr>
              <a:t>对比的运用</a:t>
            </a:r>
            <a:endParaRPr lang="zh-CN" altLang="en-US" sz="17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spc="300">
                <a:solidFill>
                  <a:schemeClr val="accent4"/>
                </a:solidFill>
                <a:latin typeface="+mj-ea"/>
                <a:ea typeface="+mj-ea"/>
              </a:rPr>
              <a:t>衬托的运用</a:t>
            </a:r>
            <a:endParaRPr lang="zh-CN" altLang="en-US" sz="17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spc="300">
                <a:solidFill>
                  <a:schemeClr val="accent4"/>
                </a:solidFill>
                <a:latin typeface="+mj-ea"/>
                <a:ea typeface="+mj-ea"/>
              </a:rPr>
              <a:t>对比与衬托的结合运用</a:t>
            </a:r>
            <a:endParaRPr lang="zh-CN" altLang="en-US" sz="17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6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对比与衬托在PPT设计中的注意事项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对比与衬托的概念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对比的定义</a:t>
            </a:r>
            <a:endParaRPr lang="zh-CN" altLang="en-US"/>
          </a:p>
        </p:txBody>
      </p:sp>
      <p:sp>
        <p:nvSpPr>
          <p:cNvPr id="1049312" name="矩形 31"/>
          <p:cNvSpPr/>
          <p:nvPr>
            <p:custDataLst>
              <p:tags r:id="rId2"/>
            </p:custDataLst>
          </p:nvPr>
        </p:nvSpPr>
        <p:spPr>
          <a:xfrm>
            <a:off x="3353427" y="1364400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对比是一种修辞手法，通过将两种或多种事物进行比较，突出其差异和特点。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"/>
          <p:cNvSpPr/>
          <p:nvPr>
            <p:custDataLst>
              <p:tags r:id="rId3"/>
            </p:custDataLst>
          </p:nvPr>
        </p:nvSpPr>
        <p:spPr>
          <a:xfrm>
            <a:off x="3353427" y="2356206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对比可以增强语言的表现力，使表达更加生动、形象。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5"/>
          <p:cNvSpPr/>
          <p:nvPr>
            <p:custDataLst>
              <p:tags r:id="rId4"/>
            </p:custDataLst>
          </p:nvPr>
        </p:nvSpPr>
        <p:spPr>
          <a:xfrm>
            <a:off x="3353427" y="3348012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对比可以分为正反对比和反衬对比两种类型。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7"/>
          <p:cNvSpPr/>
          <p:nvPr>
            <p:custDataLst>
              <p:tags r:id="rId5"/>
            </p:custDataLst>
          </p:nvPr>
        </p:nvSpPr>
        <p:spPr>
          <a:xfrm>
            <a:off x="3353427" y="4339818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正反对比是指将两种性质相反的事物进行比较，如美与丑、善与恶等。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3"/>
          <p:cNvSpPr/>
          <p:nvPr>
            <p:custDataLst>
              <p:tags r:id="rId6"/>
            </p:custDataLst>
          </p:nvPr>
        </p:nvSpPr>
        <p:spPr>
          <a:xfrm>
            <a:off x="3353427" y="5331624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反衬对比是指将两种性质相近的事物进行比较，如大与小、高与低等。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衬托的定义</a:t>
            </a:r>
            <a:endParaRPr lang="zh-CN" altLang="en-US"/>
          </a:p>
        </p:txBody>
      </p:sp>
      <p:sp>
        <p:nvSpPr>
          <p:cNvPr id="104935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衬托是一种修辞手法，通过将两个事物进行比较，突出其中一个事物的特点或品质。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衬托可以分为正衬和反衬，正衬是通过相似的事物进行比较，反衬是通过相反的事物进行比较。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衬托可以使事物的特点或品质更加鲜明，增强表达效果。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衬托在文学作品、艺术作品和日常生活中都有广泛的应用。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对比与衬托的区别</a:t>
            </a:r>
            <a:endParaRPr lang="zh-CN" altLang="en-US"/>
          </a:p>
        </p:txBody>
      </p:sp>
      <p:sp>
        <p:nvSpPr>
          <p:cNvPr id="104939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对比：通过两个或多个事物之间的差异来突出其中的一个或几个特点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衬托：通过一个事物来突出另一个事物的特点，通常使用背景、环境等来衬托主体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对比强调的是差异，而衬托强调的是相似性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对比通常用于表现事物的对立面，而衬托则用于表现事物的相似性或相关性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对比的运用</a:t>
            </a:r>
            <a:endParaRPr lang="zh-CN" altLang="en-US"/>
          </a:p>
        </p:txBody>
      </p:sp>
      <p:sp>
        <p:nvSpPr>
          <p:cNvPr id="10494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对比在PPT中的表现形式</a:t>
            </a:r>
            <a:endParaRPr lang="zh-CN" altLang="en-US"/>
          </a:p>
        </p:txBody>
      </p:sp>
      <p:sp>
        <p:nvSpPr>
          <p:cNvPr id="1049552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4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6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颜色对比：使用不同颜色的元素进行对比，如黑白、红绿等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58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0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2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形状对比：使用不同形状的元素进行对比，如圆形与方形、三角形与矩形等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64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6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8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大小对比：使用不同大小的元素进行对比，如大字与小字、大图与小图等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70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2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4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空间对比：使用不同空间的元素进行对比，如前景与背景、左上角与右下角等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76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8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0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内容对比：使用不同内容的元素进行对比，如文字与图片、数据与图表等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82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4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6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风格对比：使用不同风格的元素进行对比，如古典与现代、简约与繁复等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对比在PPT中的运用场景</a:t>
            </a:r>
            <a:endParaRPr lang="zh-CN" altLang="en-US"/>
          </a:p>
        </p:txBody>
      </p:sp>
      <p:sp>
        <p:nvSpPr>
          <p:cNvPr id="10496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标题与正文：标题使用大号字体，正文使用小号字体，形成对比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颜色与背景：使用不同的颜色和背景，形成对比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形状与布局：使用不同的形状和布局，形成对比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图片与文字：图片与文字相互衬托，形成对比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6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对比在PPT中的优缺点</a:t>
            </a:r>
            <a:endParaRPr lang="zh-CN" altLang="en-US"/>
          </a:p>
        </p:txBody>
      </p:sp>
      <p:sp>
        <p:nvSpPr>
          <p:cNvPr id="104969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优点：通过强烈的对比，可以突出主题，吸引观众的注意力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缺点：如果对比过于强烈，可能会导致观众感到不适，影响观看体验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优点：通过对比，可以更好地展示内容的差异，使观众更容易理解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缺点：如果对比不当，可能会导致观众误解，影响信息的传递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衬托的运用</a:t>
            </a:r>
            <a:endParaRPr lang="zh-CN" altLang="en-US"/>
          </a:p>
        </p:txBody>
      </p:sp>
      <p:sp>
        <p:nvSpPr>
          <p:cNvPr id="10497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8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衬托在PPT中的表现形式</a:t>
            </a:r>
            <a:endParaRPr lang="zh-CN" altLang="en-US"/>
          </a:p>
        </p:txBody>
      </p:sp>
      <p:sp>
        <p:nvSpPr>
          <p:cNvPr id="10498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背景与前景：通过背景与前景的对比，突出前景中的重点内容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色彩与明暗：通过色彩的对比和明暗的变化，突出重点内容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图片与文字：通过图片与文字的对比，突出文字中的重点内容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动画与静止：通过动画与静止的对比，突出动画中的重点内容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https://d.book118.com/055040300332011034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7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2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宋体</vt:lpstr>
      <vt:lpstr>Office Theme</vt:lpstr>
      <vt:lpstr>《对比与衬托》PPT课件</vt:lpstr>
      <vt:lpstr>目录</vt:lpstr>
      <vt:lpstr>单击此处添加章节标题</vt:lpstr>
      <vt:lpstr>对比与衬托的概念</vt:lpstr>
      <vt:lpstr>PowerPoint Presentation</vt:lpstr>
      <vt:lpstr>对比的定义</vt:lpstr>
      <vt:lpstr>衬托的定义</vt:lpstr>
      <vt:lpstr>对比与衬托的区别</vt:lpstr>
      <vt:lpstr>对比的运用</vt:lpstr>
      <vt:lpstr>PowerPoint Presentation</vt:lpstr>
      <vt:lpstr>对比在PPT中的表现形式</vt:lpstr>
      <vt:lpstr>对比在PPT中的运用场景</vt:lpstr>
      <vt:lpstr>对比在PPT中的优缺点</vt:lpstr>
      <vt:lpstr>衬托的运用</vt:lpstr>
      <vt:lpstr>PowerPoint Presentation</vt:lpstr>
      <vt:lpstr>衬托在PPT中的表现形式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2024-08-30T16:59:13.576</cp:lastPrinted>
  <dcterms:created xsi:type="dcterms:W3CDTF">2024-08-30T08:59:13Z</dcterms:created>
  <dcterms:modified xsi:type="dcterms:W3CDTF">2024-08-30T08:59:15Z</dcterms:modified>
</cp:coreProperties>
</file>