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4CE35-3320-4A44-8C84-A4343953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6EBC4-9F14-4C1B-B91E-CEF24157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C8130-EED9-4D36-A4F3-2CF1CC58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23F42-C116-4FB3-80C4-764331241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1340A-BC7F-444D-8B85-3F9119FE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9DE2F-EDB1-4913-BDFE-037B103D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D3509-3F1A-4B39-9898-6E26A158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F8B3D-019A-48EF-963C-CAB985CA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DA229-FBF7-4575-8A6B-3F40121FB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5FC60-1829-4DF8-B3DB-46AB1DB4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4D150-E16F-47CF-B207-9723C2D8D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40334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青少年社会认知发展对饮食习惯的影响分析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饮食习惯与青少年健康关系探讨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社会认知发展对青少年饮食习惯的影响分析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实证研究结果与讨论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促进青少年健康饮食习惯的建议和措施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社会认知是指个体对社会环境、社会规范、社会角色等方面的认知和理解。青少年的社会认知发展对其饮食习惯有重要影响，因为饮食习惯是在社会环境中形成和发展的。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社会认知发展对青少年饮食习惯的影响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饮食习惯形成的关键时期，良好的饮食习惯对青少年的健康成长和未来发展具有重要意义。因此，研究青少年社会认知发展对饮食习惯的影响，有助于深入了解青少年饮食习惯的形成机制，为制定有效的干预措施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青少年饮食习惯的重要性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本研究旨在探讨青少年社会认知发展对饮食习惯的影响，揭示社会认知发展与饮食习惯之间的关系，为制定针对青少年的饮食干预措施提供理论支持和实践指导。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本研究主要关注以下几个问题：(1) 青少年社会认知发展如何影响饮食习惯？(2) 社会认知发展与饮食习惯之间是否存在相关性？(3) 如何通过干预措施改善青少年的饮食习惯？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本研究采用问卷调查法，通过设计合理的问卷，收集青少年的社会认知发展和饮食习惯相关数据。同时，结合统计分析方法，对数据进行分析和处理，揭示社会认知发展与饮食习惯之间的关系。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本研究的数据来源于某中学的青少年学生。通过随机抽样方式选取一定数量的学生作为样本，进行问卷调查。在收集数据时，确保数据的真实性和可靠性，并对数据进行保密处理。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指个体对他人、群体及社会现象的认知和理解过程，涉及对社会信息的感知、解释和判断。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包括对社会角色、规范、价值观及文化等方面的认知，以及对自我与他人关系的理解。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青少年社会认知发展可分为初步认知、深入探索和建立自我认同三个阶段。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特点概述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青少年时期社会认知发展具有探索性、矛盾性和可塑性等特点，表现为对社会现象的好奇、对自我身份的探索以及对社会规范的质疑和遵守等。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青少年社会认知发展的阶段和特点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良好的社会认知能力有助于青少年形成健康的心理状态，减少焦虑、抑郁等心理问题。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社会认知能力的提升有助于青少年更好地处理人际关系，增强社交技能，形成积极的社会支持系统。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通过社会认知发展，青少年能够逐渐适应社会规范，理解并遵守社会规则，为成年后的社会生活做好准备。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社会认知发展对青少年成长的重要性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饮食习惯与青少年健康关系探讨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指个体在饮食行为上形成的比较稳定的偏好和方式，包括食物选择、进食频率、进食量等方面。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根据食物摄入的种类和数量，可分为健康饮食习惯和不良饮食习惯。健康饮食习惯以多样化、均衡、适量为原则，而不良饮食习惯则表现为偏食、挑食、暴饮暴食等。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饮食习惯分类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偏食、挑食等不良饮食习惯容易导致青少年营养摄入不均衡，缺乏某些重要营养素，如蛋白质、维生素、矿物质等。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营养失衡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暴饮暴食、过多摄入高热量食物等不良饮食习惯是青少年肥胖的主要原因之一，肥胖会增加患心血管疾病、糖尿病等疾病的风险。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不良饮食习惯还可能对青少年的心理健康产生负面影响，如引发焦虑、抑郁等情绪问题，影响生活质量。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不良饮食习惯对青少年健康的危害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健康饮食习惯对青少年成长的促进作用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均衡的饮食习惯可以确保青少年获得足够的营养，支持其正常的生长发育，包括身高、体重、骨骼等方面的发育。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多样化的饮食有助于青少年摄入各种营养素，进而增强免疫力，减少疾病的发生。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健康的饮食习惯有助于维持稳定的血糖水平和良好的营养状况，这对青少年的心理健康至关重要，可以降低焦虑和抑郁的风险。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均衡的营养摄入有助于改善青少年的认知功能，提高注意力和记忆力，从而提升学习能力。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社会认知发展对青少年饮食习惯的影响分析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https://d.book118.com/055040334141011103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2024-09-12T20:09:09.380</cp:lastPrinted>
  <dcterms:created xsi:type="dcterms:W3CDTF">2024-09-12T12:09:09Z</dcterms:created>
  <dcterms:modified xsi:type="dcterms:W3CDTF">2024-09-12T12:09:11Z</dcterms:modified>
</cp:coreProperties>
</file>