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6F441-AEB3-42C0-A503-E91940CB6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3C95A-6938-4F6A-A78D-E9A524BE3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A6269-7DA3-4817-BE00-6D4289C84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33730-1E7C-4200-8AA3-F0B39D0A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A893B-1163-4673-AFAC-E286D0830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E0FC0C-644D-477A-B610-98ACF3A86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B3F8B-654B-4314-B1EB-4FFF0E236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09F1E-3320-4F27-A0D0-6D791A47F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63032-1DB1-4AB4-A7B7-91D95D2B9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75B0C-0FC0-48DE-807E-68A494E15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4D126-449F-44D7-AA95-252C3A799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40334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某酒店工程施工组织设计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工程概况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安全与质量保障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环境保护与文明施工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五星级酒店，拥有300间客房、多个会议室、中西餐厅、健身房等设施。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酒店主体建筑、配套设施及景观绿化等。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总投资约5亿元人民币。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所在地区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某市核心商圈，交通便利，周边有多个商业中心和景点。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具体地址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某市某路与某街交汇处。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施工条件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地质勘察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施工前需进行详细的地质勘察，了解地下管线、地质构造等情况。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交通组织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合理规划施工运输路线，确保材料运输畅通，同时减少对周边交通的影响。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场地条件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施工现场应满足安全、环保、消防等方面的要求，合理布置临时设施和材料堆放场地。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施工过程中应采取有效措施，控制施工噪音、粉尘、废水的排放，保护周边环境。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根据酒店工程地质勘察报告，采用适当的基础施工方法，如桩基、扩基等，确保基础稳固。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基础施工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采用钢筋混凝土框架结构，合理布置梁、板、柱等构件，确保主体结构的稳定性和安全性。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主体施工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根据酒店设计要求，采用适当的装修材料和工艺，确保装修质量和效果。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装修施工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先进行基础施工，再进行主体施工和装修施工。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先地下后地上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先完成主体结构施工，再进行装修施工。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先结构后装修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先施工大体积、大面积的工程，再施工小体积、小面积的工程。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先大后小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先施工主要工程，再施工次要工程。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先主后次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施工顺序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划分施工段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将酒店工程划分为若干个施工段，以便进行流水作业。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组织平行施工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在各施工段上同时进行施工，提高工作效率。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根据实际情况合理安排工作面，确保各施工段上的工作能够顺利进行。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协调工作进度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对各施工段的工作进度进行协调，确保整个工程的进度和质量。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流水作业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000" b="14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根据实际情况合理安排各道工序，确保交叉作业的安全和质量。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对各道工序的作业计划进行协调，确保各道工序能够顺利进行。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协调作业计划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在交叉作业过程中加强安全防护措施，确保作业人员的人身安全。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加强安全防护措施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通过合理的交叉作业安排，提高整个工程的工作效率。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交叉作业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施工进度计划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根据合同要求，酒店工程的总工期为18个月。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工期总计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将整个工程划分为基础施工、主体施工、装修施工和竣工验收四个阶段，每个阶段的工期分别为3个月、6个月、7个月和2个月。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阶段工期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确定基础施工完成、主体施工完成、装修施工完成和竣工验收合格为重要节点，确保各阶段工作按时完成。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重要节点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工期安排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制定详细的施工进度计划，明确各阶段的任务、时间节点和负责人，确保工程按计划进行。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通过周报、月报等形式定期监测工程进度，及时发现并解决进度延误问题。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根据实际情况对进度计划进行调整，确保工程按时完成。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08" b="4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通过分析工程量、资源需求和施工难度等因素，确定基础施工、主体施工和装修施工为关键路线。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对关键路线进行优化，采用先进技术、合理安排资源和人力，确保关键路线按时完成。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关键路线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优化关键路线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确定关键路线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00" r="2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进度延误处理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如发现工程进度延误，及时分析原因并采取措施进行补救，确保工程按时完成。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进度调整方案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制定进度调整方案，包括增加人力、物力投入和优化施工工艺等措施，以加快工程进度。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进度调整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合理分工、高效协作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根据工程规模和特点，合理分工，明确各工种的工作内容和职责，确保工程顺利进行。同时，加强团队协作，提高工作效率，确保工程质量和进度。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劳动力配置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https://d.book118.com/055040334204011044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2024-09-07T00:21:24.181</cp:lastPrinted>
  <dcterms:created xsi:type="dcterms:W3CDTF">2024-09-06T16:21:24Z</dcterms:created>
  <dcterms:modified xsi:type="dcterms:W3CDTF">2024-09-06T16:21:26Z</dcterms:modified>
</cp:coreProperties>
</file>