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9472093-6974-482A-A5DF-AB1F5D63AD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A1E5B77-F6DC-4675-9DFB-DAEEBF7694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45F553-9B94-406C-985D-CA303ADEDB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F34B3C-3FEB-470F-B31E-D2A44B37F2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E56EABF-0B4C-4E11-B895-3ADC941108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DEC0742-B377-417A-A71B-3243B15282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DB2B62E-EEF6-443E-B4D4-2E25464BAD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22944D3-CD4E-4FA8-8DB3-938A941626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1FF6FA2-353F-494E-ACBC-EA0F5210EA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C855E6-4303-4B53-BF32-72BA66822D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561469-7D20-4A40-A819-48126ADD35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5042001041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59816" y="1127918"/>
            <a:ext cx="9829800" cy="21050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设备维保的设备质量控制与性能评估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设备质量控制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设备维保策略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设备故障诊断与处理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设备性能优化与改进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设备质量控制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选择具有良好信誉和资质的供应商，确保设备质量可靠。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供应商选择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设备验收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设备检验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583" r="165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对采购的设备进行严格验收，确保设备符合技术规格和性能要求。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对设备的各项性能指标进行检验，确保设备性能稳定、可靠。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设备采购质量控制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确保设备安装环境符合技术要求，避免环境因素对设备造成不良影响。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8875" r="8875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安装环境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按照技术规范进行设备安装，确保安装质量符合标准。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安装过程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对安装完成的设备进行验收，确保设备正常运行。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安装验收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设备安装质量控制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14000" b="1400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对设备操作人员进行培训，确保操作人员掌握正确的操作方法。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使用操作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定期对设备进行维护保养，保持设备良好运行状态。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日常维护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及时发现和解决设备故障，避免设备带病运行。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故障处理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设备使用质量控制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设备性能评估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设备性能标准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设备性能标准是评估设备性能的基准，根据不同设备类型和用途，制定相应的性能标准。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标准的制定应综合考虑设备的技术参数、可靠性、安全性、经济性等方面，以确保设备的正常运行和使用效果。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421" b="542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设备性能测试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设备性能测试是对设备性能进行量化的过程，通过测试设备的各项性能指标，了解设备的实际运行状况。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测试方法应根据设备性能标准和实际需求选择，包括但不限于实验室测试、现场测试和运行测试等。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设备性能评估方法是对设备性能进行评估和比较的方法，常用的评估方法包括评分法、比较法、综合评价法等。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评估方法的选择应根据设备类型、评估目的和评估要求等因素综合考虑，以达到准确、客观地评估设备性能的目的。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设备性能评估方法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514623" y="1744442"/>
            <a:ext cx="950685" cy="826132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46458" y="1867338"/>
            <a:ext cx="3087014" cy="580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3075" b="1">
                <a:solidFill>
                  <a:srgbClr val="FFFFFF">
                    <a:alpha val="100000"/>
                  </a:srgb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91305" y="2643681"/>
            <a:ext cx="8975750" cy="21043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3">
                    <a:alpha val="100000"/>
                  </a:schemeClr>
                </a:solidFill>
                <a:latin typeface="Arial"/>
                <a:ea typeface="Arial"/>
                <a:cs typeface="Arial"/>
              </a:rPr>
              <a:t>设备维保策略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https://d.book118.com/055042001041011121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2024-09-24T02:03:55.282</cp:lastPrinted>
  <dcterms:created xsi:type="dcterms:W3CDTF">2024-09-23T18:03:55Z</dcterms:created>
  <dcterms:modified xsi:type="dcterms:W3CDTF">2024-09-23T18:03:57Z</dcterms:modified>
</cp:coreProperties>
</file>