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F309E-58DE-4F92-95C2-BD5190126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274E0-F112-4693-B4B6-62E5C2D9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10EAE-1917-495E-913E-F3097F29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9AD7F-E643-4B49-B1FB-98A777CB7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4E265-8504-41DB-B91F-879F1084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26A31-52DE-4EF2-B8B8-B19BDD2C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B67A4-F95B-43AA-8877-3910697EA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AE40E-055A-4091-A708-CB63756D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0E2E5-B146-4FC6-B5BC-4B887A17C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88D4E-80AF-471F-8419-BC6256FB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D5037-C55D-48C2-8F15-A40D07F0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42224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校园安全工作培训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校园安全风险与隐患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校园安全意识培养与教育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4" r="1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校园安全工作涵盖了校园内外的各个方面，包括校园设施、校园环境、师生行为等多个方面。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校园安全是指在学校教育环境中，为保障师生的人身安全、财产安全以及正常的学习和生活秩序而采取的一系列措施和行动。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保障师生的人身安全和财产安全是学校的基本职责，也是教育工作的前提和基础。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良好的校园安全环境有助于提高教育教学质量，促进师生的身心健康和全面发展。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维护校园安全对于维护社会稳定、构建和谐社会也具有重要意义。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22" r="7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78" r="7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我国制定了一系列关于校园安全的法律法规，如《中华人民共和国教育法》、《中华人民共和国教师法》和《中华人民共和国未成年人保护法》等。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这些法律法规明确了学校、政府和社会各方在校园安全方面的责任和义务，为保障校园安全提供了法律保障。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140" b="1014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学校应当严格遵守相关法律法规，建立健全校园安全管理制度，加强校园安全宣传教育，提高师生安全意识和自救自护能力。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62" b="586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校园安全风险与隐患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校园内学生和教职工的人身安全是首要关注点，涉及各种潜在风险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学生意外伤害：包括跌倒、碰撞、运动伤害等，需加强校园内设施安全检查和安全教育。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暴力事件：防止校园欺凌、性骚扰等行为，建立及时报告和干预机制。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传染性疾病：加强疾病监测和防控，提高应对突发公共卫生事件的能力。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人身安全风险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财产安全风险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盗窃案件：加强校园巡逻，提高安保人员警惕性，同时加强学生和教职工的安全意识教育。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保护学校资产和财务安全，防范盗窃、诈骗等行为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校车安全：确保校车安全运行，防止交通事故发生，定期进行校车安全检查和维护。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诈骗案件：提醒师生防范各种诈骗行为，如虚假招聘、虚假缴费等。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火灾是常见的校园安全事故，需加强消防设施建设和应急演练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消防安全风险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消防设施：定期检查消防设备是否完好，确保灭火器、烟雾报警器等设备正常运行。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消防通道：保持消防通道畅通，禁止堆放杂物，确保紧急疏散路线指示清晰。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应急演练：组织师生进行火灾逃生演练，提高自救互救能力。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随着网络技术的普及，网络安全问题日益突出，需加强网络安全教育和防护措施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网络诈骗：提醒师生防范网络诈骗，如虚假网站、钓鱼邮件等。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网络病毒和攻击：加强校园网络安全防护，定期进行系统漏洞扫描和病毒查杀。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学生上网行为管理：建立学生上网行为规范，引导学生正确使用网络资源，防止沉迷网络和不良信息的传播。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68049" y="308216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6950" y="2461682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25849" y="184119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54749" y="1220712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制定校园巡逻制度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监控系统建设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紧急事件处理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安全教育宣传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人身安全防范措施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定期安排保安人员进行校园巡逻，确保校园内安全无隐患。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在校园重要区域安装监控摄像头，实时监控校园安全状况。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定期开展安全教育宣传活动，提高学生和教职工的安全意识。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制定紧急事件处理预案，确保在发生紧急情况时能够迅速响应并处理。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https://d.book118.com/055042224243011104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2024-09-14T15:30:52.436</cp:lastPrinted>
  <dcterms:created xsi:type="dcterms:W3CDTF">2024-09-14T07:30:52Z</dcterms:created>
  <dcterms:modified xsi:type="dcterms:W3CDTF">2024-09-14T07:30:54Z</dcterms:modified>
</cp:coreProperties>
</file>