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0E191C-C590-40AB-ACC1-384C772E6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C41FD-541F-4517-BD15-D1C38D3AA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C975B2-402F-483E-AA92-10FDED116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610641-0BF9-4FC2-8C06-9C1D7BCDBC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C6AC1E-3622-4913-9D2B-BEA2315241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C5B209-30B9-4D14-95F5-50AB97C35D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314F9D-3986-431E-A0D6-84D96B3869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80067E-03AF-4ECA-9EC9-2E0C53DAC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5D13F2-1904-4AE1-963B-E8791E814D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2D8C7-4890-4951-80D4-F4CB09858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E365C-1772-479C-93FB-44EE62CCB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10102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人力资源管理法律意识培训班</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人力资源管理法律基础知识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招聘与录用环节法律意识培养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员工关系管理环节法律意识培养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薪酬福利环节法律意识培养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劳动争议处理环节法律意识培养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78" b="19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提高法律意识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通过培训，使人力资源管理人员深入了解国家法律法规，增强法律意识，确保企业人力资源管理活动的合法性。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应对法律风险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通过培训，使人力资源管理人员掌握识别、评估、应对法律风险的方法，降低企业因人力资源管理不当而引发的法律纠纷风险。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通过培训，提高人力资源管理人员在招聘、培训、绩效管理等方面的法律意识和能力，为企业可持续发展提供有力保障。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法律基础知识</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包括劳动法、劳动合同法、社会保险法等相关法律法规的讲解，帮助人力资源管理人员建立全面的法律知识体系。</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重点讲解招聘广告发布、面试流程、劳动合同签订、试用期管理等环节的法律要求和注意事项，确保招聘和用工管理的合法性。</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介绍企业内部培训和外部培训的法律要求，以及培训协议签订、培训费用支付等问题的处理方式，保障企业和员工的合法权益。</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阐述绩效管理制度的制定、绩效考核的实施、绩效改进的推进等方面的法律规定，提高绩效管理的公正性和有效性。</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探讨劳动合同的变更、解除、终止等问题的法律处理，以及劳动争议的预防和处理机制，构建和谐稳定的劳动关系。</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招聘与用工管理</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绩效管理</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劳动关系管理</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培训与开发</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培训内容和安排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人力资源管理法律基础知识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劳动法是指调整劳动关系以及与劳动关系密切联系的社会关系的法律规范总称，是保护劳动者合法权益的基本法律。</a:t>
            </a:r>
          </a:p>
        </p:txBody>
      </p:sp>
      <p:pic>
        <p:nvPicPr>
          <p:cNvPr id="6" name="Picture 6"/>
          <p:cNvPicPr>
            <a:picLocks noChangeAspect="1"/>
          </p:cNvPicPr>
          <p:nvPr/>
        </p:nvPicPr>
        <p:blipFill>
          <a:blip r:embed="rId2"/>
          <a:srcRect l="12208" r="12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劳动法的定义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保护劳动者合法权益、调整劳动关系、促进经济发展和社会进步。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劳动法的基本原则</a:t>
            </a:r>
          </a:p>
        </p:txBody>
      </p:sp>
      <p:pic>
        <p:nvPicPr>
          <p:cNvPr id="10" name="Picture 10"/>
          <p:cNvPicPr>
            <a:picLocks noChangeAspect="1"/>
          </p:cNvPicPr>
          <p:nvPr/>
        </p:nvPicPr>
        <p:blipFill>
          <a:blip r:embed="rId3"/>
          <a:srcRect l="13958" r="13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包括劳动者与用人单位之间的权利义务关系，以及劳动行政部门与劳动者、用人单位之间的管理与被管理关系。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劳动法律关系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劳动法概述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包括合同双方、合同内容、合同形式等方面的规定。</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劳动合同的订立</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劳动合同的履行和变更</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劳动合同的解除和终止</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劳务派遣和非全日制用工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涉及合同的履行原则、变更条件和程序等。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包括双方协商解除、劳动者单方解除、用人单位单方解除等情形，以及合同终止的条件和程序。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对劳务派遣和非全日制用工的特殊规定进行解析。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劳动合同法主要内容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社会保险种类</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社会保险费的缴纳</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社会保险待遇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社会保险争议处理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社会保险法相关规定</a:t>
              </a:r>
            </a:p>
          </p:txBody>
        </p:sp>
      </p:grpSp>
      <p:pic>
        <p:nvPicPr>
          <p:cNvPr id="28" name="Picture 28"/>
          <p:cNvPicPr>
            <a:picLocks noChangeAspect="1"/>
          </p:cNvPicPr>
          <p:nvPr/>
        </p:nvPicPr>
        <p:blipFill>
          <a:blip r:embed="rId2"/>
          <a:srcRect l="5063" r="506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360" r="736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8571" r="857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包括养老保险、医疗保险、工伤保险、失业保险和生育保险等。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规定用人单位和劳动者的缴费比例、缴费基数及缴费方式等。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介绍各类保险待遇的享受条件、标准和支付方式。</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阐述社会保险争议的处理途径和程序，包括调解、仲裁和诉讼等。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招聘与录用环节法律意识培养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避免歧视性用语</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在招聘广告中，应避免使用性别、年龄、民族、宗教信仰、残疾等歧视性用语，确保公平就业。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广告内容真实合法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确保招聘广告中的职位描述、任职要求、工作地点、薪酬福利等信息真实、准确、完整，不违反国家法律法规和公序良俗。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审查发布渠道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选择正规、有信誉的招聘平台或媒体发布招聘广告，避免在非法或不良渠道发布信息。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000" r="2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015" r="1501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招聘广告合规性审查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面试记录与保存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对面试过程进行详细记录，并妥善保存面试资料，以便在发生争议时提供证据。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避免泄露面试者信息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严格遵守保密义务，不得将面试者的个人信息和面试情况泄露给无关人员。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保障面试者权益</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尊重面试者的人格尊严和隐私权，避免提出与职位无关的问题，如婚姻状况、家庭情况等。</a:t>
            </a:r>
          </a:p>
        </p:txBody>
      </p:sp>
      <p:pic>
        <p:nvPicPr>
          <p:cNvPr id="10" name="Picture 10"/>
          <p:cNvPicPr>
            <a:picLocks noChangeAspect="1"/>
          </p:cNvPicPr>
          <p:nvPr/>
        </p:nvPicPr>
        <p:blipFill>
          <a:blip r:embed="rId2"/>
          <a:srcRect l="15750" r="15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面试过程中注意事项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在录用通知书中明确职位名称、工作地点、薪酬待遇等关键信息，并确保与招聘广告中的承诺一致。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录用通知书规范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在员工入职一个月内与其签订书面劳动合同，明确双方的权利义务、工作内容、工作地点、工作时间、薪酬待遇等条款。</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劳动合同签订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在劳动合同期限内，如需变更合同内容或续签合同，应提前与员工协商并签订书面协议。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合同变更与续签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录用通知书及劳动合同签订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https://d.book118.com/055101020023011101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2024-09-09T08:52:15.870</cp:lastPrinted>
  <dcterms:created xsi:type="dcterms:W3CDTF">2024-09-09T00:52:15Z</dcterms:created>
  <dcterms:modified xsi:type="dcterms:W3CDTF">2024-09-09T00:52:18Z</dcterms:modified>
</cp:coreProperties>
</file>