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CF222-7281-4522-BE86-8A5C3B23D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74485-B71E-4033-AA4E-12CDD655D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AD063-976E-4669-9C04-7451D8DAD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647DC-8234-4FC2-AB7C-8455D43BE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DAE557-1E43-49C1-BE3A-15908C184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3E8535-744C-4094-8603-2BB70D65E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C34827-1A65-4ACC-8EF3-A5A5CA8DF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1F8F8-3440-4909-8C45-06BDCA931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8633A-518F-4FF0-A1E7-BCA1ADC62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DB5FF-3F06-4664-A093-DBEB6783D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1BCFA-48CD-460C-89E5-20F06467A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10133022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大学生暑假实践报告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实践内容与过程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实践成果与收获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实践反思与建议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理论与实践结合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通过暑假实践，将所学理论知识与实际工作相结合，加深对专业知识的理解，提高实际操作能力。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积累社会经验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参与社会实践，了解社会运作机制，积累社会经验，为未来的职业生涯做好准备。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拓展人际关系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在实践中结识来自不同领域的同事和合作伙伴，拓展人际关系网络，为未来的发展打下基础。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暑假实践意义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通过实践，提高自己在专业领域内的实际操作能力和问题解决能力。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了解行业动态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39" r="43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深入了解所在行业的发展趋势、市场需求以及竞争态势，为未来的职业规划提供参考。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在实践中发现自己的优势和不足，进一步明确自己的职业兴趣和发展方向。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个人实践目标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16" b="141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协助产品经理进行市场调研、用户需求分析、产品规划、原型设计等工作；参与产品测试、推广及运营支持等工作。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实践单位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某知名互联网公司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岗位名称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产品经理助理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实践单位及岗位介绍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实践内容与过程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通过问卷调查、访谈、观察等方式，收集目标市场的相关信息，分析市场趋势和消费者需求。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调研市场需求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根据市场需求和企业目标，设计相应的产品组合、定价、促销和分销策略。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组织销售团队，通过电话、邮件、社交媒体等渠道，向客户推广产品，达成销售目标。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开展销售活动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实践任务及安排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工作流程与规范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明确工作目标和计划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制定详细的工作计划和时间表，确保所有任务能够按时完成。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遵守企业规章制度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了解并遵守企业的各项规章制度，如考勤、报销、保密等。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保持工作场所整洁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注意个人和工作区域的卫生和整洁，营造良好的工作环境。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建立良好的团队关系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积极与团队成员沟通交流，分享经验和知识，共同解决问题。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分工合作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根据团队成员的特长和优势，合理分配任务，确保工作的顺利进行。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及时反馈工作进展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定期向上级领导汇报工作进展和成果，及时调整工作计划和策略。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实践成果与收获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https://d.book118.com/055101330221011123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2024-09-27T12:11:20.417</cp:lastPrinted>
  <dcterms:created xsi:type="dcterms:W3CDTF">2024-09-27T04:11:20Z</dcterms:created>
  <dcterms:modified xsi:type="dcterms:W3CDTF">2024-09-27T04:11:22Z</dcterms:modified>
</cp:coreProperties>
</file>