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EF93BA-6A1D-4617-AFE3-63954C4895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8AB413-2D80-475A-8C78-9878CDCC0F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EFC6CD-31E3-4695-889D-FA96F915B5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F6BA83-F663-492E-8550-50FB3583F2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4D0819-0DD2-408B-AB40-C8A55513CE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8131A5-24F5-4BB5-9B2B-EAFAAD59BA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DF4F4A-62D9-4B89-9FAD-02951F2D14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1E3E98-B824-475F-BFC1-6906D5AB71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8ECD3D-517E-463C-9E48-E7E17D4590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008F65-3AAB-45C9-BE91-EB7403ABCB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4AD41B-3F5E-45F6-B7E8-BDB0B29FCA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10200114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社零统计解读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社会消费品零售总额概述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社零总额增长趋势分析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社零统计中的热点商品解读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社零统计中的新兴业态解读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社零统计中的政策影响解读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社会消费品零售总额概述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社会消费品零售总额</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统计范围</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定义与范围</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指企业（单位、个体户）通过交易售给个人、社会集团非生产、非经营用的实物商品金额，以及提供餐饮服务所取得的收入金额。</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批发和零售业、住宿和餐饮业以及其他行业直接售给城乡居民和社会集团的消费品零售额。其中，对居民的消费品零售额，是指售予城乡居民用于生活消费的商品金额；对社会集团的消费品零售额，是指售给机关、社会团体、部队、学校、企事业单位、居委会或村委会等，公款购买的用作非生产、非经营使用与公共消费的商品金额。</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统计方法与数据来源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统计方法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社会消费品零售总额统计采用全面调查和抽样调查相结合的方法。对于限额以上单位采用全面调查的方法，对于限额以下单位采用抽样调查的方法。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数据来源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国家统计局根据批发零售业、住宿餐饮业以及其他行业直接售给城乡居民和社会集团的消费品零售额进行汇总计算得出社会消费品零售总额数据。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社零统计的意义</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社会消费品零售总额是反映国内消费需求最直接的数据之一，对于判断国内消费市场的变化和趋势具有重要意义。</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社会消费品零售总额是宏观经济运行的重要指标之一，能够反映经济运行的总体情况和趋势，为政府制定经济政策提供参考。</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社会消费品零售总额可以反映不同商品品类的销售情况，为企业调整生产结构、优化产品组合提供指导。</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反映消费需求</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监测经济运行</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指导企业生产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社零总额增长趋势分析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总体增长趋势</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增长波动因素</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长期增长前景</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历年社零总额增长情况</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受国内外经济形势、政策调整、自然灾害等多种因素影响，社零总额增长出现一定波动。</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随着我国经济持续发展和居民收入水平提高，社零总额有望继续保持稳定增长。</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近年来，我国社零总额保持稳步增长，显示出国内消费市场的活力和潜力。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必需品增长稳定</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食品、日用品等必需品消费保持稳定增长，是社零总额的重要支撑。</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可选消费品增长迅速</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家电、家居用品、服装鞋帽等可选消费品增长迅速，反映出消费者对生活品质的追求。</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服务类消费崛起</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餐饮、旅游、教育等服务类消费逐渐成为社零总额增长的新动力。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不同商品类别增长情况</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712" b="571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一线城市增长领先</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二三线城市增长迅速</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农村地区增长潜力巨大</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一线城市消费能力强，社零总额增长领先全国。</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随着二三线城市经济发展和消费水平提高，社零总额增长速度逐渐加快。</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农村地区消费市场逐渐崛起，成为社零总额增长的新亮点。</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不同地区增长情况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社零统计中的热点商品解读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在一定时期内，市场上受到广泛关注、销量持续增长的商品。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热点商品定义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根据商品属性和市场特点，热点商品可分为快消品、耐消品、奢侈品等。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热点商品分类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热点商品定义及分类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销售量及销售额</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分析热点商品的销售量和销售额，了解其在市场中的地位和影响力。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销售渠道分布</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研究热点商品的销售渠道，包括线上和线下，分析各渠道的优劣势。</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消费者群体特征</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分析购买热点商品的消费者群体特征，如年龄、性别、地域等。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热点商品销售情况分析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https://d.book118.com/055102001140011104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2024-09-14T04:39:39.294</cp:lastPrinted>
  <dcterms:created xsi:type="dcterms:W3CDTF">2024-09-13T20:39:39Z</dcterms:created>
  <dcterms:modified xsi:type="dcterms:W3CDTF">2024-09-13T20:39:41Z</dcterms:modified>
</cp:coreProperties>
</file>