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1EABC-F282-4FB3-94B4-924CCDAE3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745B4-C654-4FC2-A148-BB9B92F76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E753A-25BC-4821-A10C-3BCE96B6E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F44C2-BD71-47AD-8D28-AE6725E7E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A0E26-DE34-4AF8-B202-363454D9D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B6C43D-81A6-4151-84FF-045D3B852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8063C-D122-4295-91F0-87A69BCD8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3A707-6FBA-4DB5-9184-CCEC3B0E7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C9AB2-8C5C-4327-ADBD-F46668039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F94FB-C2D7-492F-92BD-DD833C6A8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C22F4-5991-4AD6-9C8C-F7788DACB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0204421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请示报告通知通报的写作\n## 1.请示报告的写作方法与技巧\n### 1.1请示报告的定义与用途\n### 1.2请示报告的写作结构与要点\n### 1.3请示报告的实例分析与点评\n## 2.通知通报的写作方法与技巧\n### 2.1通知通报的定义与用途\n### 2.2通知通报的写作结构与要点\n### 2.3通知通报的实例分析与点评\n## 3.请示报告与通知通报的区别与联系\n### 3.1请示报告与通知通报的性质与目的\n### 3.2请示报告与通知通报的适用场景与对象\n### 3.3请示报告与通知通报的实例对比与分析\n## 4.请示报告通知通报的撰写注意事项\n### 4.1明确写作目的与对象\n### 4.2遵循写作规范与格式\n### 4.3提高写作质量与效率\n## 5.请示报告通知通报的实战演练与案例分析\n### 5.1实战演练：撰写请示报告与通知通报\n### 5.2案例分析：优秀请示报告与通知通报的解析\n### 5.3经验总结：提高请示报告通知通报写作水平的方法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请示报告通知通报的写作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请示报告的写作方法与技巧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请示报告的定义</a:t>
                </a:r>
                <a:endParaRPr/>
              </a:p>
            </p:txBody>
          </p:sp>
          <p:sp>
            <p:nvSpPr>
              <p:cNvPr id="1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向上级请示、汇报工作、反映情况的书面材料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时效性</a:t>
                </a:r>
                <a:endParaRPr/>
              </a:p>
            </p:txBody>
          </p:sp>
          <p:sp>
            <p:nvSpPr>
              <p:cNvPr id="1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请示报告的用途</a:t>
                </a:r>
                <a:endParaRPr/>
              </a:p>
            </p:txBody>
          </p:sp>
          <p:sp>
            <p:nvSpPr>
              <p:cNvPr id="1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请示工作、汇报工作、反映情况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为上级决策提供依据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促进上下级之间的沟通与协作</a:t>
                </a:r>
                <a:endParaRPr/>
              </a:p>
            </p:txBody>
          </p:sp>
          <p:sp>
            <p:nvSpPr>
              <p:cNvPr id="1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请示报告的定义与用途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请示报告的写作结构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：简洁明了地概括报告的主题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：主要包括请示事项、报告事项和请示理由等内容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：提出请示或汇报的要求，表达对上级的敬意和期待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请示报告的写作要点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：突出请示报告的核心内容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条理清晰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：按照事物发展的逻辑顺序进行叙述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语言简练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：使用简洁明了的语言表达观点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请示报告的写作结构与要点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实例分析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请示报告1：关于某项目的资金申请报告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请示报告2：关于某活动的组织方案报告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请示报告3：关于某地区的工作情况汇报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点评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请示报告1：针对性强，详细列出了资金需求和使用计划，有利于上级审批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请示报告2：条理清晰，详细介绍了活动的组织流程和预期效果，有助于上级了解活动安排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请示报告3：内容丰富，全面反映了某地区的工作情况，为上级决策提供了依据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请示报告的实例分析与点评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通知通报的写作方法与技巧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通知通报的定义与用途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通知通报的定义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用于传达上级指示、通报工作情况、发布规章制度等的书面材料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告知性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通知通报的用途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传达上级指示、通报工作情况、发布规章制度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指导和督促下级开展工作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促进各部门之间的信息沟通与交流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通知通报的写作结构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：简洁明了地概括通知通报的主题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：主要包括通知事项、通报事项和具体要求等内容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：表达对下级的要求和期待，或告知后续工作安排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通知通报的写作要点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：突出通知通报的核心内容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条理清晰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：按照事物发展的逻辑顺序进行叙述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语言简练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：使用简洁明了的语言表达观点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通知通报的写作结构与要点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通知通报1：关于某项目的启动通知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通知通报2：关于某活动的进展情况通报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通知通报3：关于某规章制度的通知</a:t>
                </a:r>
                <a:endParaRPr/>
              </a:p>
            </p:txBody>
          </p:sp>
          <p:sp>
            <p:nvSpPr>
              <p:cNvPr id="2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实例分析</a:t>
                </a:r>
                <a:endParaRPr/>
              </a:p>
            </p:txBody>
          </p:sp>
          <p:sp>
            <p:nvSpPr>
              <p:cNvPr id="2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通知通报1：内容简洁明了，传达了项目启动的具体安排和要求，有利于下级执行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通知通报2：详细介绍了活动的进展情况，有助于下级了解工作进度和下一步工作安排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通知通报3：正式规范，明确了某规章制度的具体内容，要求下级遵照执行</a:t>
                </a:r>
                <a:endParaRPr/>
              </a:p>
            </p:txBody>
          </p:sp>
          <p:sp>
            <p:nvSpPr>
              <p:cNvPr id="2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点评</a:t>
                </a:r>
                <a:endParaRPr/>
              </a:p>
            </p:txBody>
          </p:sp>
          <p:sp>
            <p:nvSpPr>
              <p:cNvPr id="2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通知通报的实例分析与点评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请示报告与通知通报的区别与联系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请示报告与通知通报的性质与目的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请示报告的性质与目的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性质：向上级请示、汇报工作、反映情况的书面材料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目的：为上级决策提供依据，促进上下级之间的沟通与协作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通知通报的性质与目的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性质：传达上级指示、通报工作情况、发布规章制度的书面材料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目的：指导和督促下级开展工作，促进各部门之间的信息沟通与交流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https://d.book118.com/055102044214011113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请示报告通知通报的写作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2024-09-20T09:07:45.564</cp:lastPrinted>
  <dcterms:created xsi:type="dcterms:W3CDTF">2024-09-20T01:07:45Z</dcterms:created>
  <dcterms:modified xsi:type="dcterms:W3CDTF">2024-09-20T01:07:47Z</dcterms:modified>
</cp:coreProperties>
</file>