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E4800A-1CD9-4F5A-BFEE-FF5E0EBFB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E6FBA-BA74-44FA-B65B-D4382CD5A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883B62-7668-4A18-8AEC-4BE2FF498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0E128E-7988-4B1D-B349-CB5753B8D5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D4FF6D-578C-4573-86C4-4ECF874BC7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9312A2-15C9-4575-A163-6B7D6B36ED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9658C0-5268-49F4-8360-0D84F43585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D14985-1373-401D-AC61-243391FFF4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D156A-AA85-46BD-BEC8-F290385B4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89E3F1-1DF3-4C34-9E93-5402082B5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ACE0E-6BBB-49F1-9998-001EBAC06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1031233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免疫应答的其他问题</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免疫应答概述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免疫应答异常问题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免疫应答与感染关系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免疫应答与肿瘤关系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免疫应答调节及影响因素</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药物干预与免疫应答调整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免疫应答概述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免疫应答是指免疫系统对抗原进行识别、应答和记忆的全过程，是机体抵御病原体入侵、维护内环境稳定的重要机制。</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免疫应答的特性和机制，可将其分为固有免疫应答和适应性免疫应答。固有免疫应答是机体先天具有的、对多种病原体具有防御作用的免疫应答；适应性免疫应答则是机体在接触特定抗原后产生的、具有高度特异性的免疫应答。</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免疫应答定义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免疫应答分类</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免疫应答定义与分类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抗原识别</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免疫系统通过抗原提呈细胞对抗原进行识别和处理，将抗原信息传递给T细胞和B细胞。</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淋巴细胞活化</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T细胞和B细胞在接受抗原刺激后活化、增殖和分化为效应细胞和记忆细胞。</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效应细胞发挥作用</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效应细胞通过直接杀伤作用、分泌细胞因子等方式清除病原体。</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免疫记忆形成</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记忆细胞在再次接触相同抗原时迅速活化，产生更强烈、更快速的免疫应答。</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免疫应答基本过程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防御病原体入侵</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维护内环境稳定</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免疫应答能够清除体内衰老、损伤和突变的细胞，维持机体内环境的稳定。</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免疫监视作用</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免疫系统能够监视体内细胞的变化，及时发现并清除肿瘤细胞，防止肿瘤的发生和发展。</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免疫应答能够有效地识别和清除入侵机体的病原体，保护机体免受感染。</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免疫调节作用</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免疫系统通过调节免疫应答的强度和类型，维持机体免疫功能的平衡和稳定。</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免疫应答的生理意义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免疫应答异常问题</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469" r="12469"/>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发病机制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自身免疫性疾病是由于免疫系统错误地攻击自身组织而导致的疾病。这种攻击可能是由于免疫系统的调节失衡、自身抗原的改变或免疫耐受的破坏等原因引起的。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常见的自身免疫性疾病包括类风湿性关节炎、系统性红斑狼疮、干燥综合征、多发性硬化症等。这些疾病的症状和严重程度因个体差异而异，但通常都涉及多个器官和系统的损害。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诊断和治疗</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自身免疫性疾病的诊断通常基于患者的临床症状、体征和实验室检查结果。治疗方面，主要采用免疫抑制剂、激素类药物和生物制剂等药物来控制免疫反应和缓解症状。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自身免疫性疾病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发病原因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免疫缺陷病是由于免疫系统先天发育不全或后天损伤而导致的免疫功能降低或缺失的疾病。这种疾病的发生可能与遗传、感染、药物、营养不良等因素有关。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917" b="291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疾病分类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根据发病原因和临床表现，免疫缺陷病可分为原发性免疫缺陷病和获得性免疫缺陷病两大类。原发性免疫缺陷病主要与遗传有关，而获得性免疫缺陷病则是由后天因素引起的。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临床表现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免疫缺陷病患者的临床表现因免疫缺陷的程度和类型而异。轻度免疫缺陷可能仅表现为反复感染，而重度免疫缺陷则可能导致严重的感染、恶性肿瘤等疾病。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免疫缺陷病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过敏反应原理</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过敏反应是指机体对某些抗原物质（如花粉、尘螨、药物等）产生的异常免疫反应。这种反应通常是由于机体内的免疫细胞过度激活，释放大量的炎症介质而引起的。</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过敏反应类型</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根据过敏反应的发生机制和临床表现，可将其分为速发型过敏反应、细胞型过敏反应和免疫复合物型过敏反应等多种类型。其中，速发型过敏反应是最常见的一种类型，通常表现为皮肤红肿、瘙痒、呼吸困难等症状。</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过敏反应预防和治疗</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预防过敏反应的关键是避免接触过敏原。对于已经发生过敏反应的患者，可采用抗过敏药物、激素类药物和免疫疗法等方法进行治疗。同时，患者还需要注意饮食调整、锻炼身体等生活方式的改变，以增强机体的免疫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过敏反应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移植排斥反应是指器官或组织移植后，受者体内的免疫系统对移植物产生的免疫应答。这种应答是由于受者体内的免疫细胞识别移植物为“非己”成分而引起的。</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排斥反应的发生时间和强度，可将其分为超急性排斥反应、急性排斥反应和慢性排斥反应等多种类型。其中，超急性排斥反应是最严重的一种类型，通常在移植后数分钟至数小时内发生，可导致移植物迅速失功。</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移植排斥反应的关键是选择合适的供者和受者，并进行充分的免疫抑制治疗。对于已经发生排斥反应的患者，可采用加大免疫抑制剂用量、更换免疫抑制剂种类或采用其他免疫疗法等方法进行治疗。同时，患者还需要密切监测移植物的功能和受者的身体状况，以及时发现并处理排斥反应。</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排斥反应原理</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排斥反应类型</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排斥反应预防和治疗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移植排斥反应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免疫应答与感染关系</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3662" r="3662"/>
          <a:stretch>
            <a:fillRect/>
          </a:stretch>
        </p:blipFill>
        <p:spPr>
          <a:xfrm>
            <a:off x="6907441" y="1792193"/>
            <a:ext cx="4502197"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病毒识别与入侵</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病毒通过识别宿主细胞表面受体，进而入侵细胞进行复制。</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先天免疫应答</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宿主细胞通过模式识别受体识别病毒成分，启动先天免疫应答，限制病毒复制。</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适应性免疫应答</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病毒感染后，激活T细胞和B细胞介导的适应性免疫应答，清除病毒感染。</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病毒感染与免疫应答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细菌通过识别宿主细胞表面受体，进而黏附和入侵。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细菌识别与黏附</a:t>
            </a:r>
          </a:p>
        </p:txBody>
      </p:sp>
      <p:pic>
        <p:nvPicPr>
          <p:cNvPr id="5" name="Picture 5"/>
          <p:cNvPicPr>
            <a:picLocks noChangeAspect="1"/>
          </p:cNvPicPr>
          <p:nvPr/>
        </p:nvPicPr>
        <p:blipFill>
          <a:blip r:embed="rId2"/>
          <a:srcRect l="2271" r="2271"/>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宿主通过物理屏障和化学防御机制，如皮肤、黏膜、胃酸、酶等，抵御细菌感染。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先天免疫防御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细菌感染后，激活T细胞和B细胞介导的适应性免疫应答，清除细菌感染。</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适应性免疫清除</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细菌感染与免疫应答</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1989" b="1198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寄生虫入侵与寄生</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寄生虫通过不同方式入侵宿主，并在宿主体内寄生。</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免疫应答与寄生虫控制</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宿主通过免疫应答控制寄生虫生长和繁殖，减轻寄生虫对宿主的损害。</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免疫调节与寄生虫共存</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宿主与寄生虫在长期进化过程中形成免疫调节机制，实现共存。</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寄生虫感染与免疫应答</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175" b="1317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548" b="154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真菌感染与免疫应答</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真菌入侵与感染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真菌通过不同途径入侵宿主，引起感染。</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先天免疫防御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宿主通过物理屏障和化学防御机制，如皮肤、黏膜、抗菌肽等，抵御真菌感染。</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适应性免疫清除</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真菌感染后，激活T细胞和B细胞介导的适应性免疫应答，清除真菌感染。同时，真菌特异性免疫应答在清除真菌感染中发挥重要作用。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https://d.book118.com/055103123310011103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2024-09-13T07:24:41.238</cp:lastPrinted>
  <dcterms:created xsi:type="dcterms:W3CDTF">2024-09-12T23:24:41Z</dcterms:created>
  <dcterms:modified xsi:type="dcterms:W3CDTF">2024-09-12T23:24:43Z</dcterms:modified>
</cp:coreProperties>
</file>