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CD0C98-B717-4F44-9678-17AB8EB6E1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3EC82A-BD56-4B09-A414-26CBCA7936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82943C-1356-45CF-B80C-64832187A5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99B0AB-4307-46E3-BD7E-A297117F55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15DACDE-F950-4D23-82CC-F55D70C456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84F3583-CB61-46F3-9BAF-467B4AE18C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A8354F9-15DA-4D6A-9901-284FCB5359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8F8E00-AFED-4E62-AE8F-4191E15DEB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6AB2FF-9F1A-45C6-8FF4-CD87DCF4E6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B2017E-D089-44D9-95A7-7754BAC274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8FE343-BF98-42C6-BB77-1B2E336FF0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5103132032011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21252" y="4375458"/>
            <a:ext cx="10720639" cy="1402534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9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如何落实护理二三级查房PPT课件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1252" y="5777992"/>
            <a:ext cx="23120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2628530" y="5777992"/>
            <a:ext cx="2809438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2023-12-31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53515" y="345275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627613" y="812712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47412" y="158559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护理二三级查房制度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如何落实护理二三级查房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护理二三级查房效果评估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案例分享与经验总结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通过二三级护理查房，提高护理质量，保障患者安全，提升护士的专业技能和综合素质。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随着医疗技术的不断发展，护理工作面临着越来越多的挑战和要求。为了更好地满足患者的需求，提高护理服务质量，落实护理二三级查房显得尤为重要。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219" r="2321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二三级护理查房是护理工作中一项重要的制度，是提高护理质量、保障患者安全的重要措施。通过查房，可以及时发现和解决护理工作中的问题，促进护理质量的持续改进。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二三级护理查房能够提高护士的专业技能和综合素质，增强护理团队的凝聚力和协作精神，为患者提供更加专业、优质的护理服务。同时，通过查房还可以加强医护之间的沟通与协作，促进医疗质量的整体提升。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查房的意义和重要性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护理二三级查房制度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护理一级查房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由护理部主任或高级职称的专科护士主持，对重危、大手术及病情复杂、危重的病人进行床头交接班和病例讨论，了解病人的病情变化，评估病人情况，制定护理计划等。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护理二级查房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由病区护士长主持，对所管病人分组进行系统查房，分析病例资料，总结护理措施，提出护理问题，评价护理效果等。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护理三级查房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由责任护士主持，对所管病人进行系统查房，了解病人病情变化，检查护理措施的落实情况，评估病人情况等。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查房分类与定义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98" b="9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通过护理二三级查房制度，提高护理质量，保障病人安全，提升护士的专业技能和综合素质。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查房前应充分准备，了解病人病情和护理情况；查房时应认真听取病人的主诉和观察病情变化；查房后应总结分析，提出改进措施并落实。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查房的目的和要求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要求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评估病人的病情、心理状况、认知情况、自理能力等；检查护理措施的落实情况，包括基础护理、专科护理、心理护理等；了解病人的需求和意见反馈。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采用床边查房、集中查房、分组讨论等多种形式；运用观察、询问、查阅病历等多种手段；结合实际情况进行分析和总结。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查房内容与方法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如何落实护理二三级查房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根据医院规模、护理工作量等因素，制定合理的查房频次，如每周一次或每两周一次。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确定查房频次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制定查房计划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制定查房流程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9482" r="1948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明确每次查房的主题、时间、地点和参与人员，确保查房工作的有序进行。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明确查房前的准备、查房过程中的步骤和查房后的反馈与改进，确保查房工作的规范性。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制定查房计划与流程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https://d.book118.com/055103132032011040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C1118"/>
      </a:lt1>
      <a:dk2>
        <a:srgbClr val="F7F7F7"/>
      </a:dk2>
      <a:lt2>
        <a:srgbClr val="121C23"/>
      </a:lt2>
      <a:accent1>
        <a:srgbClr val="E27536"/>
      </a:accent1>
      <a:accent2>
        <a:srgbClr val="3195CF"/>
      </a:accent2>
      <a:accent3>
        <a:srgbClr val="1A638D"/>
      </a:accent3>
      <a:accent4>
        <a:srgbClr val="25B3BC"/>
      </a:accent4>
      <a:accent5>
        <a:srgbClr val="073A6A"/>
      </a:accent5>
      <a:accent6>
        <a:srgbClr val="D97F5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2024-08-31T01:25:33.901</cp:lastPrinted>
  <dcterms:created xsi:type="dcterms:W3CDTF">2024-08-30T17:25:33Z</dcterms:created>
  <dcterms:modified xsi:type="dcterms:W3CDTF">2024-08-30T17:25:36Z</dcterms:modified>
</cp:coreProperties>
</file>