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2921AA-DB8D-45F4-BE36-1CB152843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83ACA8-FF6A-4BFB-9AEF-1893B88908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60C1B5-D07D-422F-9F5A-6CEABB2536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DA0267-B842-4CE3-B8E5-E347934925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E91EC7-D031-47A2-9406-37D3AE63FE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33DC6D-CAC1-4A09-BB48-4B5A845F0E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14F34F-E4C6-44BA-9E38-8884BD5C3B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66AC97-52A3-4159-BF64-01F02B3CC7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2D089F-83CC-4026-AEA0-375EC305D0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D518AE-CB28-4A13-B6F1-23E7F095B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A87DD6-AA59-4B41-A283-601F57335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10400112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国内生产总值核算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国内生产总值的概念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国内生产总值的核算方法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国内生产总值核算的步骤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国内生产总值核算的注意事项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国内生产总值核算的案例分析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国内生产总值的概念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国内生产总值（GDP）是指一个国家或地区境内生产活动的总量，是衡量一个国家或地区经济规模、综合国力和国民收入水平的重要指标。</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GDP反映了一个国家或地区在一定时期内所有常住单位的生产活动的最终成果，被视为衡量经济发展的重要指标。</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GDP核算涵盖了国民经济各个行业的生产活动，包括农业、工业、建筑业、服务业等。</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GDP核算不仅包括市场活动产生的价值，还包括非市场活动产生的价值，如家务劳动、自给自足生产等。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GDP是政府制定经济发展战略、财政政策、产业政策等的重要依据，也是企业和个人投资决策的重要参考。</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GDP也是联合国和世界银行等国际组织用于监测全球经济发展趋势和制定国际发展目标的重要依据。</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GDP是国际上通用的衡量国家或地区经济发展的重要指标，对于评估一个国家或地区的国际竞争力、经济发展水平和发展潜力具有重要意义。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国内生产总值的核算方法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844" r="228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生产法是国内生产总值核算的一种方法，它通过将一个国家或地区在一定时期内生产的所有货物和服务的市场价值进行加总，来计算国内生产总值。</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计算公式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国内生产总值 = 总产出 - 中间投入。其中，总产出是指一定时期内所有常住单位生产的货物和服务的市场价值，而中间投入是指在生产过程中消耗的货物和服务的市场价值。</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适用范围</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生产法适用于各种类型的经济活动，包括农业、工业、建筑业等。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定义：收入法是国内生产总值核算的另一种方法，它通过将一个国家或地区在一定时期内所有常住单位所获得的收入进行加总，来计算国内生产总值。</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计算公式：国内生产总值 = 劳动报酬 + 生产税净额 + 固定资产折旧 + 营业盈余。其中，劳动报酬是指劳动者因提供劳动而获得的报酬；生产税净额是指生产过程中缴纳的生产税减去生产补贴后的余额；固定资产折旧是指固定资产在使用过程中磨损的价值；营业盈余是指常住单位在生产过程中创造的增加值扣除劳动者报酬、生产税净额和固定资产折旧后的余额。</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适用范围：收入法适用于各种类型的经济活动，包括农业、工业、建筑业等。</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支出法是国内生产总值核算的另一种方法，它通过将一个国家或地区在一定时期内所有常住单位所消耗的货物和服务进行加总，来计算国内生产总值。</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国内生产总值 = 最终消费支出 + 资本形成总额 + 货物和服务净出口。其中，最终消费支出是指常住单位为满足自身需求而购买的货物和服务；资本形成总额是指常住单位在一定时期内购置和建设的固定资产和存货的价值；货物和服务净出口是指出口总额减去进口总额后的差额。</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支出法适用于各种类型的经济活动，包括农业、工业、建筑业等。</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定义</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计算公式</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适用范围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支出法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国内生产总值核算的步骤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https://d.book118.com/055104001124011104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2024-09-14T02:50:49.727</cp:lastPrinted>
  <dcterms:created xsi:type="dcterms:W3CDTF">2024-09-13T18:50:49Z</dcterms:created>
  <dcterms:modified xsi:type="dcterms:W3CDTF">2024-09-13T18:50:51Z</dcterms:modified>
</cp:coreProperties>
</file>