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B783E-248E-4113-ADE4-57F0557D4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691EC-29A3-4E8B-B31E-BB333AF3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EC65-139B-46C4-B4E2-28A4F858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45F45-D1DB-489E-912E-0A89F41A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9698A-9530-4EA8-B49F-D06734EBA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DB59D-788B-489F-AC81-C8CA8DA1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87352-8AD9-40F7-968B-39827FE82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ACB39-83C8-4449-9A43-325D67FEA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3C3E8-4CD5-4F5E-B448-BC4CA9A3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3EF8-ED08-4AAF-BC43-CDD6215D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22786-C7F7-49A8-A223-45D52543D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041101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县城电子商务行业分析报告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县城电子商务行业痛点与挑战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县城电子商务行业的发展建议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县城电子商务行业的发展历程：从起步阶段到现在的规模和影响力，以及在国家经济发展中的地位。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县城电子商务行业的发展现状：市场规模、主要企业、产品类型等。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县城电子商务行业的发展趋势：未来发展方向、技术应用等。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深入了解县城电子商务行业的发展现状和趋势，为相关企业和政策制定提供参考。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推动县城电子商务行业的健康发展，促进地方经济的转型升级，提高居民的生活质量。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县城电子商务行业概述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2010年以前，县城电子商务行业处于萌芽期，少数企业开始尝试开展电子商务业务。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2010-2015年，随着互联网技术的普及和智能手机的广泛应用，县城电子商务行业进入快速发展阶段，大量企业涌入市场。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2016年至今，县城电子商务行业逐渐成熟，市场竞争加剧，行业洗牌加速，头部企业逐渐显现。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县城电子商务行业发展历程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县城电子商务市场规模持续扩大，用户规模及活跃度不断提升。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县城电子商务行业竞争激烈，众多企业争夺市场份额，其中头部企业占据主导地位。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县城电子商务用户主要以中青年群体为主，他们注重性价比，追求个性化、多样化的消费体验。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县城电子商务行业现状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县城电子商务行业发展趋势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社区电商模式将在县城电子商务行业中兴起，通过线上线下结合的方式，满足消费者对便利、快捷的消费需求。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社区电商兴起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随着互联网的普及和下沉市场的崛起，县城电子商务行业将迎来更多的发展机遇。企业将加大在下沉市场的布局和拓展力度，满足更多消费者的需求。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下沉市场拓展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人工智能、大数据等技术的广泛应用将推动县城电子商务行业智能化升级，提升用户体验和运营效率。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县城电子商务市场分析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县城电子商务市场呈现出稳步增长的趋势，市场规模不断扩大。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随着互联网的普及和经济的发展，县城电子商务市场逐渐崛起，市场规模逐年增长。消费者对线上购物的接受度不断提高，推动了市场的快速发展。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县城电子商务市场的消费者以中青年群体为主，他们注重性价比，偏好于在移动端购物。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电子商务市场的消费者以中青年群体为主，他们具有一定的消费能力，同时注重性价比，更愿意选择价格实惠、品质优良的商品。此外，他们偏好于使用移动端进行购物，移动电商成为市场增长的重要驱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县城电子商务市场竞争激烈，各大电商平台通过价格战、促销活动等手段争夺市场份额。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电子商务市场的竞争格局较为激烈，各大电商平台不断推出各种优惠活动、促销手段等，以吸引消费者并争夺市场份额。价格战是常见的竞争手段之一，但随着消费者对品质和服务的要求提高，电商平台也开始注重提升商品品质、完善售后服务等，以提高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县城电子商务行业痛点与挑战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县城的物流配送体系普遍不够完善，缺乏高效的物流配送网络，导致配送速度慢、成本高。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配送覆盖面有限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由于县城地理位置相对偏远，部分地区配送难度大，难以实现全覆盖。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物流信息不透明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物流信息不透明，消费者无法实时追踪订单状态，影响购物体验。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县城消费者对网络安全知识了解不足，容易遭受网络诈骗和信息泄露。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网络安全意识薄弱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部分县城的网络基础设施较差，网络速度慢、稳定性差，影响在线购物的体验。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网络基础设施差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县城电子商务行业缺乏有效的安全监管机制，难以保障消费者的个人信息和交易安全。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缺乏有效的安全监管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网络安全问题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https://d.book118.com/055104110140011110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2024-09-15T16:53:09.707</cp:lastPrinted>
  <dcterms:created xsi:type="dcterms:W3CDTF">2024-09-15T08:53:09Z</dcterms:created>
  <dcterms:modified xsi:type="dcterms:W3CDTF">2024-09-15T08:53:11Z</dcterms:modified>
</cp:coreProperties>
</file>