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34389-C90C-4FB2-B867-67869404E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99BC1-C7B6-418E-8BEA-6002CCEB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C2FA7-2D4F-4FB3-ABDF-E9B35D951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5188E-06B7-4445-97BB-B6B93A268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C2ABF0-7855-49F5-9498-1509AB84B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2A9DEA-B8DA-4A48-A702-EC4B72578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4B071-BE3A-4540-B1FA-5DE13019A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4662A-E91A-4FD9-95B6-D9ED1C8C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9D9C6-8660-4BB4-A808-C56A6BED2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5D053-4CA0-4029-AD9B-363763C61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E6400-2D99-41B2-89F6-3AA22DCD3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10311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智慧园区建设的智能楼宇安全管理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智慧园区与智能楼宇概述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智能楼宇安全管理体系构建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应急预案制定及演练实施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人员培训与素质提升策略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合作交流与经验分享平台搭建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智慧园区与智能楼宇概述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等新一代信息技术，实现园区内及时、互动、整合的信息感知、传递和处理，以提高园区产业集聚能力、企业经济竞争能力、可持续发展能力为先进特征，实现园区数字化、智能化、绿色化发展的新型园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随着技术的不断进步和应用需求的不断提高，智慧园区将向更加智能化、数字化、绿色化、安全化的方向发展。同时，智慧园区将与城市大脑、智慧城市等概念相结合，实现更加高效的城市管理和服务。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楼宇是指利用系统集成方法，将计算机技术、通信技术、信息技术与建筑艺术有机结合，通过对设备的自动监控、对信息资源的管理和对使用者的信息服务及其与建筑的优化组合，所获得的投资合理、适合信息社会需要并且具有安全、高效、舒适、便利和灵活特点的建筑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智能楼宇具有高度的自动化和智能化水平，能够实现楼宇内各种设备的远程监控和管理，提高楼宇的运行效率和管理水平。同时，智能楼宇还具有节能环保、安全可靠、舒适便利等特点。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智能楼宇概念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智能楼宇概念及特点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安全管理可以提高园区的运营效率，减少因安全问题导致的生产停顿和损失，保障园区的正常运营。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保障园区安全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安全管理是智慧园区建设的重要组成部分，通过加强安全管理，可以保障园区内人员和设备的安全，防止意外事件的发生。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对于园区内的企业来说，安全管理是企业稳定发展的重要保障。通过加强安全管理，可以提高企业的生产效率和管理水平，增强企业的竞争力。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778" r="2277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安全管理在智慧园区中的重要性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智能楼宇安全管理体系构建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54" b="167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029" b="120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安全管理体系框架设计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安全管理层次化设计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构建包括物理层、网络层、应用层等多层次的安全管理体系，确保各层次间安全策略的协同与联动。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安全策略制定与执行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依据风险评估结果，制定相应的安全策略，并通过智能楼宇管理系统实现策略的自动执行与调整。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安全事件应急响应机制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建立快速响应机制，对安全事件进行及时处置，降低损失并防止事件扩大。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运用大数据技术对楼宇安全相关数据进行深度分析，发现潜在安全隐患并提出预警。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引入人工智能和机器学习技术，实现楼宇安全管理的智能化决策与自动化执行。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利用物联网技术实现楼宇内设备与系统间的互联互通，提高安全管理效率。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18" r="1801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关键技术应用与集成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采用多种传感器和智能设备对楼宇内环境、设备状态等数据进行实时采集。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023" r="240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98" r="1779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利用有线或无线通信技术，确保数据在传输过程中的安全性、稳定性和实时性。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采用分布式存储技术，对海量数据进行高效存储和管理，同时确保数据的安全性和可用性。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数据采集、传输与存储方案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风险评估与预警机制建立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通过专家经验、历史数据等主观判断，对楼宇安全风险进行初步评估。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运用数学模型、统计分析等客观手段，对楼宇安全风险进行精确度量。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结合定性和定量评估方法，全面考虑各种风险因素，形成综合性评估结果。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风险评估方法论述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根据风险评估结果，将楼宇安全风险划分为低风险、中等风险和高风险三个等级。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预警线设定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针对不同风险等级，设定相应的预警线，当风险指标超过预警线时，触发预警机制。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通过智能楼宇管理系统，及时向相关人员发布预警信息，提醒采取相应措施。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风险等级划分及预警线设定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https://d.book118.com/055110311143011044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2024-09-06T21:50:44.676</cp:lastPrinted>
  <dcterms:created xsi:type="dcterms:W3CDTF">2024-09-06T13:50:44Z</dcterms:created>
  <dcterms:modified xsi:type="dcterms:W3CDTF">2024-09-06T13:50:46Z</dcterms:modified>
</cp:coreProperties>
</file>