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490DE-DC42-483D-B649-53EFDF3A0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D21E3-6673-4BDA-A59C-4FA839A56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F74A8-0106-409E-A1D7-C0CC67EAC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3AAE1B-0B48-419E-990C-730569707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55ECAB-4510-4DDA-9262-5822F7CB3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F12E1D-C14B-4BA5-A009-57CFDEF61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F9433E-DF2E-4784-BA48-E0C4D5E71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B91D8E-D643-487A-AC60-25D08EB82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3A72C-B8A0-499A-9594-907819A62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0CB0A-0627-431F-BC1B-62CD0C153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4B258-4784-40A1-AF8A-93F3038AD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11033010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提高员工的团队协作能力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团队协作技巧培训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评估与持续改进计划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通过明确的分工，使每个员工能够专注于自己的专业领域，从而提高工作效率。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708" r="9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协同解决问题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团队协作可以促进资源、信息和技能的共享，避免重复劳动和浪费，进一步提高工作效率。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面对复杂问题时，团队协作可以集思广益，共同寻找解决方案，提高解决问题的效率。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提升工作效率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团队协作使员工们围绕共同的目标努力，从而增强团队的凝聚力和向心力。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913" r="1091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通过协作过程中的沟通和交流，员工之间可以建立相互信任的关系，进一步巩固团队凝聚力。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相互信任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团队协作有助于形成积极、健康的团队文化，使员工更加认同团队价值观和使命。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团队文化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加强团队凝聚力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49" b="1214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促进创新思维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多样化观点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团队协作可以汇聚来自不同背景和专业的员工，他们多样化的观点和思维方式有助于激发新的创意和想法。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思想碰撞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在团队协作过程中，不同思想的碰撞和交融可以产生新的火花，促进创新思维的发展。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鼓励尝试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团队协作鼓励员工勇于尝试和犯错，从失败中汲取教训，进一步推动创新思维和实践。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目前，公司内部团队协作整体处于中等水平，各部门之间有一定的合作基础，但缺乏高效协同。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员工之间的沟通主要通过电子邮件、即时通讯工具和定期会议进行，但沟通效率有待提高。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沟通方式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111" r="1411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任务分配基本合理，但在协作过程中存在部分员工对任务理解不足、责任不清等问题。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任务分配与协作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当前团队协作状况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缺乏信任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目标不一致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457" r="1345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部门间沟通不足，信息不透明，导致工作重复和资源浪费。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团队成员之间信任度不够，存在互相猜疑和推诿现象。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不同部门和个人目标不一致，难以形成合力，影响整体业绩。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员工缺乏必要的团队协作技能和知识，难以适应快速变化的工作环境。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414" r="2041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公司组织结构过于僵化，部门间壁垒森严，不利于跨部门协作。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公司对团队协作的激励不足，员工缺乏主动协作的动力。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公司缺乏积极向上的团队文化，员工缺乏归属感和凝聚力。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公司领导层对团队协作的重要性认识不足，未能给予足够支持和引导。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组织结构不合理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激励机制不完善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团队文化缺失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领导层重视不够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团队协作能力提升策略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根据团队成员的特长和能力，合理分配任务和角色，使每个人都能充分发挥自己的优势。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确保每个成员都明确团队的整体目标以及个人的职责和目标，从而能够有针对性地开展工作。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目标调整与更新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随着项目进展和外部环境变化，及时调整和更新团队目标，保持目标的时效性和指导性。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833" r="383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明确团队目标与分工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开放式沟通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鼓励团队成员之间保持开放、坦诚的沟通，及时反馈工作情况和问题，避免信息不畅造成的误解和延误。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倾听他人的观点和意见，努力理解对方的立场和需求，从而建立更加紧密的合作关系。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组织定期的团队会议，让成员有机会分享工作进展、提出问题和建议，促进信息交流。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建立有效沟通机制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https://d.book118.com/055110330104011041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2024-09-01T19:27:09.769</cp:lastPrinted>
  <dcterms:created xsi:type="dcterms:W3CDTF">2024-09-01T11:27:09Z</dcterms:created>
  <dcterms:modified xsi:type="dcterms:W3CDTF">2024-09-01T11:27:11Z</dcterms:modified>
</cp:coreProperties>
</file>