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24855-FB62-4983-8141-12342578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86842-7123-4756-BBD5-090EE46D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1CF02-AC78-4F7A-9C64-378553BF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C74C8-7679-4463-93FC-AF0D24D0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ACDAA-7D95-4BCA-9347-70207045C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8E6D4-45DA-4133-A819-6362FD8C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1C163-5A3D-4845-9DA3-A1F66D098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457F6-CFDD-46FE-9D89-575D9443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570F8-6616-468D-A284-5F36EEE06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BF04-9B73-4715-976D-381DF371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D664-86FE-4B7E-AAD4-EC35A429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12323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银行客户数据分析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客户数据来源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客户分群与细分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客户价值评估与客户获取策略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通过数据分析，深入了解银行客户的消费行为、偏好和需求，为银行提供更有针对性的产品和服务。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随着科技的发展和市场竞争的加剧，银行客户数据分析已成为银行业务发展的重要支撑。通过对客户数据的分析，银行可以更好地满足客户需求，提高客户满意度，增加业务收入。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优化营销策略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通过对客户数据的分析，银行可以制定更精准的营销策略，提高营销效果和客户转化率。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数据分析可以帮助银行识别潜在的风险，如欺诈行为和信用风险，从而采取相应的措施进行防范。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通过对客户的行为和偏好进行分析，银行可以更准确地了解客户需求，为产品设计和服务改进提供依据。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通过对业务流程数据的分析，银行可以发现潜在的优化点，提高运营效率。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总结：描述性分析是对数据进行简单的描述和整理，以揭示数据的基本特征和规律。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通过统计指标如均值、中位数、众数、方差等，对客户数据进行汇总和展示，帮助银行了解客户的基本情况，如年龄、性别、职业等。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总结：预测性分析是根据历史数据和现有信息，对未来的趋势和结果进行预测。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利用回归分析、时间序列分析等统计方法，预测客户的未来行为和需求，例如预测客户流失、信用风险等，从而提前采取相应的措施。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总结：规范性分析是根据已有的理论和经验，对数据进行分析和推理，以得出合理的结论和建议。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通过对比行业标准和最佳实践，分析银行客户数据的优劣势，提出针对性的优化建议，例如优化产品设计、提升服务质量等。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客户数据来源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客服数据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银行内部数据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包括各类存款的金额、期限、利率等信息，反映客户的资金状况和投资偏好。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包括贷款金额、用途、利率、还款情况等，反映客户的信贷需求和还款能力。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包括客户在银行进行的各类交易，如转账、支付、外汇等，反映客户的日常金融活动。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包括客户与银行客服的交互记录，如咨询、投诉、建议等，反映客户对银行服务的满意度。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外部数据源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包括政府机构、监管部门发布的有关金融市场的统计数据、政策法规等，有助于了解市场环境和政策变化。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来自其他金融机构、征信机构等的客户信用评分、消费行为等信息，有助于评估客户的信用风险和消费潜力。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通过分析社交媒体上的客户评论、反馈等信息，了解客户对银行的评价和需求，有助于改进服务质量。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公共数据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数据质量与清洗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将不同来源和格式的数据进行标准化处理，使其具有可比性和可分析性。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去除重复、错误或不相关的数据，提高数据的质量和可靠性。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确保数据的完整性和准确性，避免缺失值和异常值对分析结果的影响。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客户画像构建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客户的基本信息是构建客户画像的基础，包括姓名、性别、年龄、职业等。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银行通过收集客户的基本信息，了解客户的背景和特点，为后续的精准营销和服务提供依据。例如，针对不同年龄段的客户，银行可以提供差异化的金融产品和服务。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https://d.book118.com/055111232342011040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2024-09-01T08:13:01.991</cp:lastPrinted>
  <dcterms:created xsi:type="dcterms:W3CDTF">2024-09-01T00:13:02Z</dcterms:created>
  <dcterms:modified xsi:type="dcterms:W3CDTF">2024-09-01T00:13:04Z</dcterms:modified>
</cp:coreProperties>
</file>