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2542D1-9D2B-4030-8577-C97C3CEA1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CA1EA-5151-43B9-94A4-933F22818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1FF2CA-0782-4E5F-B828-F6470F4CC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880826-E37C-4169-8D2B-0558E17C7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53D3E4-AD8A-4296-9E0B-60563A28A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A78039-F5C4-44D7-B312-68CF39917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BE0828-220F-4A3C-9461-91F2EB898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BB2900-8EA3-4F23-8739-C01A7C60B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BEC763-ECF1-4360-9C0C-66DC54B30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DA41B-0602-47E2-99D9-FC756B2C0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01782E-2007-4324-B838-142828FA6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112003240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社会工作理论-赋权实践\n## 1.社会工作理论的基本概念与重要性\n### 1.1社会工作理论的发展历程及主要流派\n### 1.2社会工作理论在实践中的应用与指导作用\n### 1.3社会工作理论在当代社会的重要性和挑战\n## 2.赋权理论的基本概念与核心观点\n### 2.1赋权理论的发展历程及主要观点\n### 2.2赋权理论在社会工作实践中的应用与指导作用\n### 2.3赋权理论在当代社会的重要性和挑战\n## 3.赋权实践的策略与方法\n### 3.1个体层面的赋权实践策略与方法\n### 3.2群体层面的赋权实践策略与方法\n### 3.3组织层面的赋权实践策略与方法\n## 4.赋权实践的案例分析与评估\n### 4.1成功的赋权实践案例分析\n### 4.2赋权实践的不足之处及原因分析\n### 4.3如何提高赋权实践的效果与质量\n## 5.社会工作理论-赋权实践的未来展望\n### 5.1社会工作理论-赋权实践的发展趋势与挑战\n### 5.2社会工作理论-赋权实践的创新与实践\n### 5.3社会工作理论-赋权实践在构建和谐社会中的作用与价值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7200"/>
              <a:t>社会工作理论-赋权实践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社会工作理论的基本概念与重要性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社会工作理论的起源与发展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19世纪末至20世纪初，社会工作的雏形开始出现，主要关注贫困、犯罪和疾病等问题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20世纪初至中期，社会工作的理论框架逐渐形成，包括功能主义、冲突论和符号互动主义等流派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20世纪后期至今，社会工作理论不断发展，涌现出更多新的理论流派，如生态系统理论、社会网络理论等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社会工作理论的主要流派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功能主义：认为社会是一个相互依赖的整体，社会工作应该帮助个体和社会实现平衡和协调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冲突论：认为社会是由不同的利益集团构成的，社会工作应该关注社会不平等和权力分配问题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符号互动主义：认为人们是通过互动来构建社会现实的，社会工作应该关注个体的主观经验和沟通方式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社会工作理论的重要性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为社会工作实践提供理论指导和方法借鉴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帮助社会工作者更好地理解和分析社会问题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促进社会工作领域的专业化和规范化发展</a:t>
            </a:r>
            <a:endParaRPr/>
          </a:p>
        </p:txBody>
      </p: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社会工作理论的发展历程及主要流派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社会工作理论在实践中的应用</a:t>
                </a:r>
                <a:endParaRPr/>
              </a:p>
            </p:txBody>
          </p:sp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功能主义：通过提供社会服务和社会资源，帮助个体和社会实现平衡和协调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冲突论：通过关注社会不平等和权力分配问题，促进社会公正和公平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符号互动主义：通过关注个体的主观经验和沟通方式，提高社会工作的效果和满意度</a:t>
                </a:r>
                <a:endParaRPr/>
              </a:p>
            </p:txBody>
          </p:sp>
          <p:sp>
            <p:nvSpPr>
              <p:cNvPr id="1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社会工作理论对实践的指导作用</a:t>
                </a:r>
                <a:endParaRPr/>
              </a:p>
            </p:txBody>
          </p:sp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提供理论框架，帮助社会工作者更好地理解和分析社会问题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提供方法论指导，帮助社会工作者选择合适的工作方法和技巧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提供评估标准，帮助社会工作者衡量工作成果和效果</a:t>
                </a:r>
                <a:endParaRPr/>
              </a:p>
            </p:txBody>
          </p:sp>
          <p:sp>
            <p:nvSpPr>
              <p:cNvPr id="1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社会工作理论在实践中的应用与指导作用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社会工作理论在当代社会的重要性</a:t>
                </a:r>
                <a:endParaRPr/>
              </a:p>
            </p:txBody>
          </p:sp>
          <p:sp>
            <p:nvSpPr>
              <p:cNvPr id="2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面对日益复杂的社会问题，社会工作理论为实践提供理论支持和方法指导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社会工作理论促进社会工作领域的专业化和规范化发展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社会工作理论关注弱势群体和边缘化群体，有助于实现社会公正和公平</a:t>
                </a:r>
                <a:endParaRPr/>
              </a:p>
            </p:txBody>
          </p:sp>
          <p:sp>
            <p:nvSpPr>
              <p:cNvPr id="2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社会工作理论在当代社会的挑战</a:t>
                </a:r>
                <a:endParaRPr/>
              </a:p>
            </p:txBody>
          </p:sp>
          <p:sp>
            <p:nvSpPr>
              <p:cNvPr id="2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面对多元化的社会问题，社会工作理论需要不断发展和创新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社会工作理论在实践中的应用需要克服各种困难和障碍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社会工作理论需要关注当代社会的新现象和新问题，以满足社会的需求</a:t>
                </a:r>
                <a:endParaRPr/>
              </a:p>
            </p:txBody>
          </p:sp>
          <p:sp>
            <p:nvSpPr>
              <p:cNvPr id="2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社会工作理论在当代社会的重要性和挑战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赋权理论的基本概念与核心观点</a:t>
            </a:r>
            <a:endParaRPr/>
          </a:p>
        </p:txBody>
      </p:sp>
      <p:sp>
        <p:nvSpPr>
          <p:cNvPr id="21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赋权理论的发展历程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20世纪60年代至70年代，赋权理论开始出现，关注弱势群体和边缘化群体的权力问题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20世纪80年代至90年代，赋权理论不断发展，形成不同的理论流派和实践模式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21世纪至今，赋权理论在各个领域得到广泛应用，成为社会工作领域的重要理论之一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赋权理论的主要观点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赋权是个体或群体通过自我努力，提高自我能力，实现自我价值的过程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赋权需要关注个体的需求和环境，提供合适的支持和资源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赋权是一个动态的过程，需要长期的关注和持续的干预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赋权理论的发展历程及主要观点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赋权理论在社会工作实践中的应用</a:t>
                </a:r>
                <a:endParaRPr/>
              </a:p>
            </p:txBody>
          </p:sp>
          <p:sp>
            <p:nvSpPr>
              <p:cNvPr id="24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通过关注个体的需求和环境，提供合适的支持和资源，帮助个体实现自我价值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通过提高个体的能力和自主性，促进个体和社会的和谐发展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通过关注弱势群体和边缘化群体，实现社会公正和公平</a:t>
                </a:r>
                <a:endParaRPr/>
              </a:p>
            </p:txBody>
          </p:sp>
          <p:sp>
            <p:nvSpPr>
              <p:cNvPr id="24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赋权理论对实践的指导作用</a:t>
                </a:r>
                <a:endParaRPr/>
              </a:p>
            </p:txBody>
          </p:sp>
          <p:sp>
            <p:nvSpPr>
              <p:cNvPr id="24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提供理论框架，帮助社会工作者更好地理解和分析赋权问题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提供方法论指导，帮助社会工作者选择合适的工作方法和技巧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提供评估标准，帮助社会工作者衡量赋权工作的成果和效果</a:t>
                </a:r>
                <a:endParaRPr/>
              </a:p>
            </p:txBody>
          </p:sp>
          <p:sp>
            <p:nvSpPr>
              <p:cNvPr id="25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赋权理论在社会工作实践中的应用与指导作用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赋权理论在当代社会的重要性</a:t>
                </a:r>
                <a:endParaRPr/>
              </a:p>
            </p:txBody>
          </p:sp>
          <p:sp>
            <p:nvSpPr>
              <p:cNvPr id="26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面对日益复杂的社会问题，赋权理论为实践提供理论支持和方法指导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赋权理论关注弱势群体和边缘化群体，有助于实现社会公正和公平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赋权理论强调个体的自主性和能力，有助于提高社会工作服务的效果和满意度</a:t>
                </a:r>
                <a:endParaRPr/>
              </a:p>
            </p:txBody>
          </p:sp>
          <p:sp>
            <p:nvSpPr>
              <p:cNvPr id="26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赋权理论在当代社会的挑战</a:t>
                </a:r>
                <a:endParaRPr/>
              </a:p>
            </p:txBody>
          </p:sp>
          <p:sp>
            <p:nvSpPr>
              <p:cNvPr id="26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面对多元化的社会问题，赋权理论需要不断发展和创新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赋权理论在实践中的应用需要克服各种困难和障碍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赋权理论需要关注当代社会的新现象和新问题，以满足社会的需求</a:t>
                </a:r>
                <a:endParaRPr/>
              </a:p>
            </p:txBody>
          </p:sp>
          <p:sp>
            <p:nvSpPr>
              <p:cNvPr id="26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赋权理论在当代社会的重要性和挑战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赋权实践的策略与方法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提高个体的自我意识和自我价值感</a:t>
                </a:r>
                <a:endParaRPr/>
              </a:p>
            </p:txBody>
          </p:sp>
          <p:sp>
            <p:nvSpPr>
              <p:cNvPr id="1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通过心理咨询、小组讨论等方式，帮助个体认识自己的优点和潜能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通过个人成长计划、目标设定等方式，帮助个体明确自己的目标和方向</a:t>
                </a:r>
                <a:endParaRPr/>
              </a:p>
            </p:txBody>
          </p:sp>
        </p:grpSp>
        <p:grpSp>
          <p:nvGrpSpPr>
            <p:cNvPr id="1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培养个体的自主性和能力</a:t>
                </a:r>
                <a:endParaRPr/>
              </a:p>
            </p:txBody>
          </p:sp>
          <p:sp>
            <p:nvSpPr>
              <p:cNvPr id="1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通过提供职业培训、教育资源等方式，帮助个体提高自己的技能和知识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通过提供决策支持、资源动员等方式，帮助个体提高自己的自主性和能力</a:t>
                </a:r>
                <a:endParaRPr/>
              </a:p>
            </p:txBody>
          </p:sp>
        </p:grpSp>
        <p:grpSp>
          <p:nvGrpSpPr>
            <p:cNvPr id="2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建立个体与社会的支持网络</a:t>
                </a:r>
                <a:endParaRPr/>
              </a:p>
            </p:txBody>
          </p:sp>
          <p:sp>
            <p:nvSpPr>
              <p:cNvPr id="2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通过家庭支持、社区支持等方式，帮助个体建立良好的社会支持网络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通过志愿者服务、互助小组等方式，帮助个体融入社会，实现自我价值</a:t>
                </a:r>
                <a:endParaRPr/>
              </a:p>
            </p:txBody>
          </p:sp>
        </p:grpSp>
      </p:grpSp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个体层面的赋权实践策略与方法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https://d.book118.com/055112003240011113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社会工作理论-赋权实践</vt:lpstr>
      <vt:lpstr>社会工作理论的基本概念与重要性</vt:lpstr>
      <vt:lpstr>PowerPoint Presentation</vt:lpstr>
      <vt:lpstr>PowerPoint Presentation</vt:lpstr>
      <vt:lpstr>PowerPoint Presentation</vt:lpstr>
      <vt:lpstr>赋权理论的基本概念与核心观点</vt:lpstr>
      <vt:lpstr>PowerPoint Presentation</vt:lpstr>
      <vt:lpstr>PowerPoint Presentation</vt:lpstr>
      <vt:lpstr>PowerPoint Presentation</vt:lpstr>
      <vt:lpstr>赋权实践的策略与方法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2024-09-20T13:39:44.097</cp:lastPrinted>
  <dcterms:created xsi:type="dcterms:W3CDTF">2024-09-20T05:39:44Z</dcterms:created>
  <dcterms:modified xsi:type="dcterms:W3CDTF">2024-09-20T05:39:45Z</dcterms:modified>
</cp:coreProperties>
</file>