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D20D3-CC24-479E-95DF-6D42276A3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05B40-10EF-4064-96FF-6A1E26729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87733-5EA9-42AD-872E-29329E58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0DD0B-EFAF-41C0-B00E-192CEBC60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564CE5-5E7A-45D6-A8B2-74481699C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CFAA81-CA3A-4450-BEC0-6D5AEFDD9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A44CD-2D10-4C9B-91B6-B999EDC00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A5D82-0233-439B-81D6-9FBF1CC9B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6A644-B6A8-4792-969B-0E4606A1E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21F28-9CA5-4515-943E-D1C9184A3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15A86-EA4F-4747-8B16-EA3671CAC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12100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公交车辆安全检查与保养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驾驶员安全培训与操作规范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乘客安全防护与应急处理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场站设施安全检查与维护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" r="22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复工背景与意义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疫情得到控制，城市逐步恢复正常运转，公交行业作为城市重要交通方式之一，复工对于保障市民出行需求、促进城市经济复苏具有重要意义。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复工不仅是响应政府号召、履行社会责任，更是公交企业自身发展的需要，通过复工可以逐步恢复生产经营秩序，保障员工权益和企业稳定。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公交行业复工现状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部分地区公交客流逐步恢复，但仍需加强防控措施，保障乘客和员工的健康安全。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各地公交企业陆续开展复工工作，但受疫情影响，复工进度和效果存在差异。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公交行业作为公共服务领域，复工安全关系到广大乘客和员工的生命财产安全，必须高度重视。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复工安全是公交企业稳定发展的基础，只有确保安全才能赢得乘客信任、提升企业形象。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533" b="2953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复工安全也是履行社会责任的体现，公交企业应积极采取措施保障公共安全，为城市正常运转贡献力量。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19" b="631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公交车辆安全检查与保养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包括发动机、刹车、转向、灯光等关键部件，以及车身、轮胎等外观部分的检查。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每日出车前检查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行驶中检查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收车后检查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在行驶过程中，注意监听车辆异响，观察仪表指示是否正常，及时发现并处理潜在问题。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重点检查发动机、底盘、轮胎等部件，以及车厢内设施是否完好，确保车辆处于良好状态。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车辆安全检查流程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关键部件检查与保养方法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定期检查机油、冷却液等液位，更换空气滤清器、机油滤清器等易损件，保持发动机清洁。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检查转向助力油液位和转向机构连接情况，定期清洗转向系统，保证转向灵活。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检查刹车片磨损情况，定期更换刹车油，确保刹车系统灵敏有效。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检查轮胎磨损和气压情况，及时更换磨损严重的轮胎，确保行车安全。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042" r="5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立即停车检查，如无法自行解决，及时联系专业维修人员进行处理。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发动机故障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刹车失灵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转向失灵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轮胎爆胎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保持冷静，利用手刹或抢档等方式降低车速，同时开启危险报警灯提醒其他车辆注意避让。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立即减速并开启危险报警灯，在安全地带停车检查并寻求专业帮助。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紧握方向盘保持车辆稳定，轻踩刹车降低车速，在安全区域停车更换备胎或等待救援。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驾驶员安全培训与操作规范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15" r="191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驾驶员安全意识培养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驾驶员应严格遵守交通法规，不超速、不闯红灯、不逆行等，确保行车安全。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时刻注意路面情况，提前预判并采取措施应对突发状况。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礼让行人、非机动车和其他车辆，文明驾驶。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观察路况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平稳起步，缓慢加速；提前减速，缓慢停车。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起步与停车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提前开启转向灯，观察后方车辆，确保安全后再进行转向或变道。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转向与变道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会车时减速靠右行驶，超车时选择宽敞路段，提前开启转向灯并鸣笛示意。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会车与超车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夜间行车应降低车速，正确使用灯光；恶劣天气下应减速慢行，保持车距。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夜间与恶劣天气驾驶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驾驶操作规范及注意事项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https://d.book118.com/055112100133011104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2024-09-14T04:13:01.022</cp:lastPrinted>
  <dcterms:created xsi:type="dcterms:W3CDTF">2024-09-13T20:13:01Z</dcterms:created>
  <dcterms:modified xsi:type="dcterms:W3CDTF">2024-09-13T20:13:03Z</dcterms:modified>
</cp:coreProperties>
</file>