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696F95-9E04-41F6-A618-D2FE2CB1C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C13C28-F03F-4439-BB1C-14A5AB32C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A8225D-E8CB-409B-B4E5-D0879DAE0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E8D760-38B2-445E-A624-450661878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A16E7D-BD82-41D9-875C-398855E81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5D9E08-CC1E-44D4-86C5-9D3EB922E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2E4DFF-8691-47BC-891C-6F3F80E90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8ED72E-BAE2-4C7E-9652-19E7BA32E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3B53F6-0337-4825-8831-ED6DDEC14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88BC0-BE60-435E-869E-DC479592F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387856-1F6E-48F7-8CFD-B4CE09BA8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11304312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大学新生入学教育培训的人类发展与社会变迁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人类发展与社会变迁概述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教育在人类发展中的作用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大学新生面临的社会变迁挑战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大学新生入学教育培训内容设计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实践活动在大学新生入学教育培训中应用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总结与展望：构建适应未来社会需求的大学新生入学教育培训体系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人类发展与社会变迁概述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89" r="5489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早期人类进化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农业革命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工业革命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从猿到人的转变，经历了漫长的进化过程，逐步发展出智力和文化。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人类开始定居并发展农业，社会结构和文化习俗逐渐复杂化。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机器生产取代手工劳动，城市化进程加速，社会分工和阶级分化日益明显。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人类发展历程简述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社会变迁及其影响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从封建制度到资本主义制度，再到社会主义制度的演变，社会结构和治理方式发生根本性变化。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信息技术、生物技术、新能源等领域的快速发展，深刻改变了人类生产生活方式和社会关系。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经济、政治、文化等领域的全球化趋势加速，国家间相互依存程度不断加深。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社会制度变革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科技进步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全球化进程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信息化社会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多元化与包容性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知识经济与创新驱动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当代社会主要特征与趋势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面对资源环境压力，可持续发展成为重要战略，经济、社会和环境协调发展受到重视。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社会价值观念多元化，对不同文化和观念的包容性增强，社会更加开放多元。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信息技术广泛应用，信息成为重要资源，社会信息化程度不断提高。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知识成为经济发展的重要动力，创新驱动成为国家发展战略，人才培养和科技创新受到高度重视。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教育在人类发展中的作用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提升认知能力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培养情感与社交能力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促进身心健康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教育促进个体成长与全面发展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教育注重培养个体的情感表达和社交技能，使其能够更好地与他人沟通和合作，建立良好的人际关系。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教育关注个体的身心发展，通过体育锻炼、心理健康教育等方式，提高个体的身体素质和心理素质。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教育通过系统的知识传授和智力训练，帮助个体提高思维能力、记忆能力、想象力和创造力等认知能力。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教育通过传授历史、文学、艺术等学科知识，使个体能够了解和继承本民族和世界的优秀文化遗产。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传承文化遗产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创新科技知识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4625" r="24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引领社会风尚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教育鼓励个体探索未知领域，培养创新思维和实践能力，推动科技知识的不断创新和发展。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教育通过传播先进的价值观念和道德规范，引导社会风尚向着更加文明、开放、包容的方向发展。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教育传承和创新文化知识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教育通过普及基础教育和职业教育，提高国民的整体素质，为国家和社会的发展提供有力的人才保障。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提高国民素质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教育为个体提供公平的竞争机会，使不同社会阶层的人都有机会通过自身的努力改变命运，实现社会流动。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促进社会流动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教育通过提供均等的教育资源和机会，帮助弱势群体提高自身素质和能力，从而缩小贫富差距，促进社会公平。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缩小贫富差距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教育推动社会进步和公平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大学新生面临的社会变迁挑战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417" r="18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克服依赖心理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逐渐摆脱对家庭和熟悉环境的依赖，培养独立思考和解决问题的能力。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从中学生到大学生的角色转变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需要适应更加独立自主的学习和生活方式，承担更多的责任和义务。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适应新环境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面对陌生的校园、城市和文化环境，需要积极融入并适应新的生活方式和节奏。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角色转变与适应新环境挑战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知识更新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大学课程涉及的知识面更广、更深入，需要不断更新自己的知识储备。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学习方法调整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从被动学习转为主动学习，掌握更有效的学习方法和技巧，提高学习效率。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培养创新思维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大学学习不仅限于书本知识，更需要培养创新思维和实践能力。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知识更新与学习方法调整挑战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与来自不同背景、地域和专业的同学建立联系，拓展人脉资源。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458" r="1445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208" r="1220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建立新的人际关系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在团队中学会合作与分享，共同解决问题，实现共赢。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学会合作与分享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面对不同的人际冲突和矛盾，学会妥善处理，保持良好的人际关系。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处理人际关系冲突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人际关系建立与拓展挑战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大学新生入学教育培训内容设计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https://d.book118.com/055113043123011111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2024-09-17T03:12:43.370</cp:lastPrinted>
  <dcterms:created xsi:type="dcterms:W3CDTF">2024-09-16T19:12:43Z</dcterms:created>
  <dcterms:modified xsi:type="dcterms:W3CDTF">2024-09-16T19:12:45Z</dcterms:modified>
</cp:coreProperties>
</file>