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 id="2147483681"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4" r:id="rId36"/>
  </p:sldIdLst>
  <p:sldSz cx="9144000" cy="6858000"/>
  <p:notesSz cx="6858000" cy="9144000"/>
  <p:custDataLst>
    <p:tags r:id="rId3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tags" Target="tags/tag4.xml" /><Relationship Id="rId38" Type="http://schemas.openxmlformats.org/officeDocument/2006/relationships/presProps" Target="presProps.xml" /><Relationship Id="rId39" Type="http://schemas.openxmlformats.org/officeDocument/2006/relationships/viewProps" Target="viewProps.xml" /><Relationship Id="rId4" Type="http://schemas.openxmlformats.org/officeDocument/2006/relationships/slide" Target="slides/slide1.xml" /><Relationship Id="rId40" Type="http://schemas.openxmlformats.org/officeDocument/2006/relationships/theme" Target="theme/theme1.xml" /><Relationship Id="rId41"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33D98F-279E-4200-877C-1631F003B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C67F4C-AA17-4D3C-AA6A-F7EFED47A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158132-F779-4D1B-AA5A-B2A108FAD6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C39119-CE78-4A9D-A51F-66E50C6226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969CE0-650B-49DA-BC31-16EE98C0EE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96403F-8883-4D44-8687-60FE364578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4412AF-8E53-4DD5-9013-E330CC8AD1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0D0117-B520-41AB-9C2E-414399DB01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69F725-60DC-49AA-995E-DDD1844BEB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94C43D-19FA-41A1-A80C-5C51E661DA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0C8FB5-A1B6-4869-9B03-0EB67A8704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Tree>
    <p:extLst>
      <p:ext uri="{BB962C8B-B14F-4D97-AF65-F5344CB8AC3E}">
        <p14:creationId xmlns:p14="http://schemas.microsoft.com/office/powerpoint/2010/main" val="58971249"/>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二级</a:t>
            </a:r>
          </a:p>
          <a:p>
            <a:pPr lvl="2"/>
            <a:r>
              <a:rPr lang="zh-CN" altLang="en-US" smtClean="0"/>
              <a:t>三级</a:t>
            </a:r>
          </a:p>
          <a:p>
            <a:pPr lvl="3"/>
            <a:r>
              <a:rPr lang="zh-CN" altLang="en-US" smtClean="0"/>
              <a:t>四级</a:t>
            </a:r>
          </a:p>
          <a:p>
            <a:pPr lvl="4"/>
            <a:r>
              <a:rPr lang="zh-CN" altLang="en-US" smtClean="0"/>
              <a:t>五级</a:t>
            </a:r>
            <a:endParaRPr lang="zh-CN" altLang="en-US"/>
          </a:p>
        </p:txBody>
      </p:sp>
    </p:spTree>
    <p:extLst>
      <p:ext uri="{BB962C8B-B14F-4D97-AF65-F5344CB8AC3E}">
        <p14:creationId xmlns:p14="http://schemas.microsoft.com/office/powerpoint/2010/main" val="105220937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Tree>
    <p:extLst>
      <p:ext uri="{BB962C8B-B14F-4D97-AF65-F5344CB8AC3E}">
        <p14:creationId xmlns:p14="http://schemas.microsoft.com/office/powerpoint/2010/main" val="3065080190"/>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项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二级</a:t>
            </a:r>
          </a:p>
          <a:p>
            <a:pPr lvl="2"/>
            <a:r>
              <a:rPr lang="zh-CN" altLang="en-US" smtClean="0"/>
              <a:t>三级</a:t>
            </a:r>
          </a:p>
          <a:p>
            <a:pPr lvl="3"/>
            <a:r>
              <a:rPr lang="zh-CN" altLang="en-US" smtClean="0"/>
              <a:t>四级</a:t>
            </a:r>
          </a:p>
          <a:p>
            <a:pPr lvl="4"/>
            <a:r>
              <a:rPr lang="zh-CN" altLang="en-US" smtClean="0"/>
              <a:t>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二级</a:t>
            </a:r>
          </a:p>
          <a:p>
            <a:pPr lvl="2"/>
            <a:r>
              <a:rPr lang="zh-CN" altLang="en-US" smtClean="0"/>
              <a:t>三级</a:t>
            </a:r>
          </a:p>
          <a:p>
            <a:pPr lvl="3"/>
            <a:r>
              <a:rPr lang="zh-CN" altLang="en-US" smtClean="0"/>
              <a:t>四级</a:t>
            </a:r>
          </a:p>
          <a:p>
            <a:pPr lvl="4"/>
            <a:r>
              <a:rPr lang="zh-CN" altLang="en-US" smtClean="0"/>
              <a:t>五级</a:t>
            </a:r>
            <a:endParaRPr lang="zh-CN" altLang="en-US"/>
          </a:p>
        </p:txBody>
      </p:sp>
    </p:spTree>
    <p:extLst>
      <p:ext uri="{BB962C8B-B14F-4D97-AF65-F5344CB8AC3E}">
        <p14:creationId xmlns:p14="http://schemas.microsoft.com/office/powerpoint/2010/main" val="3842494217"/>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二级</a:t>
            </a:r>
          </a:p>
          <a:p>
            <a:pPr lvl="2"/>
            <a:r>
              <a:rPr lang="zh-CN" altLang="en-US" smtClean="0"/>
              <a:t>三级</a:t>
            </a:r>
          </a:p>
          <a:p>
            <a:pPr lvl="3"/>
            <a:r>
              <a:rPr lang="zh-CN" altLang="en-US" smtClean="0"/>
              <a:t>四级</a:t>
            </a:r>
          </a:p>
          <a:p>
            <a:pPr lvl="4"/>
            <a:r>
              <a:rPr lang="zh-CN" altLang="en-US" smtClean="0"/>
              <a:t>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二级</a:t>
            </a:r>
          </a:p>
          <a:p>
            <a:pPr lvl="2"/>
            <a:r>
              <a:rPr lang="zh-CN" altLang="en-US" smtClean="0"/>
              <a:t>三级</a:t>
            </a:r>
          </a:p>
          <a:p>
            <a:pPr lvl="3"/>
            <a:r>
              <a:rPr lang="zh-CN" altLang="en-US" smtClean="0"/>
              <a:t>四级</a:t>
            </a:r>
          </a:p>
          <a:p>
            <a:pPr lvl="4"/>
            <a:r>
              <a:rPr lang="zh-CN" altLang="en-US" smtClean="0"/>
              <a:t>五级</a:t>
            </a:r>
            <a:endParaRPr lang="zh-CN" altLang="en-US"/>
          </a:p>
        </p:txBody>
      </p:sp>
    </p:spTree>
    <p:extLst>
      <p:ext uri="{BB962C8B-B14F-4D97-AF65-F5344CB8AC3E}">
        <p14:creationId xmlns:p14="http://schemas.microsoft.com/office/powerpoint/2010/main" val="1020261841"/>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Tree>
    <p:extLst>
      <p:ext uri="{BB962C8B-B14F-4D97-AF65-F5344CB8AC3E}">
        <p14:creationId xmlns:p14="http://schemas.microsoft.com/office/powerpoint/2010/main" val="3511882917"/>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extLst>
      <p:ext uri="{BB962C8B-B14F-4D97-AF65-F5344CB8AC3E}">
        <p14:creationId xmlns:p14="http://schemas.microsoft.com/office/powerpoint/2010/main" val="866542040"/>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二级</a:t>
            </a:r>
          </a:p>
          <a:p>
            <a:pPr lvl="2"/>
            <a:r>
              <a:rPr lang="zh-CN" altLang="en-US" smtClean="0"/>
              <a:t>三级</a:t>
            </a:r>
          </a:p>
          <a:p>
            <a:pPr lvl="3"/>
            <a:r>
              <a:rPr lang="zh-CN" altLang="en-US" smtClean="0"/>
              <a:t>四级</a:t>
            </a:r>
          </a:p>
          <a:p>
            <a:pPr lvl="4"/>
            <a:r>
              <a:rPr lang="zh-CN" altLang="en-US" smtClean="0"/>
              <a:t>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extLst>
      <p:ext uri="{BB962C8B-B14F-4D97-AF65-F5344CB8AC3E}">
        <p14:creationId xmlns:p14="http://schemas.microsoft.com/office/powerpoint/2010/main" val="723243809"/>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extLst>
      <p:ext uri="{BB962C8B-B14F-4D97-AF65-F5344CB8AC3E}">
        <p14:creationId xmlns:p14="http://schemas.microsoft.com/office/powerpoint/2010/main" val="3257989849"/>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本">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本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二级</a:t>
            </a:r>
          </a:p>
          <a:p>
            <a:pPr lvl="2"/>
            <a:r>
              <a:rPr lang="zh-CN" altLang="en-US" smtClean="0"/>
              <a:t>三级</a:t>
            </a:r>
          </a:p>
          <a:p>
            <a:pPr lvl="3"/>
            <a:r>
              <a:rPr lang="zh-CN" altLang="en-US" smtClean="0"/>
              <a:t>四级</a:t>
            </a:r>
          </a:p>
          <a:p>
            <a:pPr lvl="4"/>
            <a:r>
              <a:rPr lang="zh-CN" altLang="en-US" smtClean="0"/>
              <a:t>五级</a:t>
            </a:r>
            <a:endParaRPr lang="zh-CN" altLang="en-US"/>
          </a:p>
        </p:txBody>
      </p:sp>
    </p:spTree>
    <p:extLst>
      <p:ext uri="{BB962C8B-B14F-4D97-AF65-F5344CB8AC3E}">
        <p14:creationId xmlns:p14="http://schemas.microsoft.com/office/powerpoint/2010/main" val="3841858652"/>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和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本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二级</a:t>
            </a:r>
          </a:p>
          <a:p>
            <a:pPr lvl="2"/>
            <a:r>
              <a:rPr lang="zh-CN" altLang="en-US" smtClean="0"/>
              <a:t>三级</a:t>
            </a:r>
          </a:p>
          <a:p>
            <a:pPr lvl="3"/>
            <a:r>
              <a:rPr lang="zh-CN" altLang="en-US" smtClean="0"/>
              <a:t>四级</a:t>
            </a:r>
          </a:p>
          <a:p>
            <a:pPr lvl="4"/>
            <a:r>
              <a:rPr lang="zh-CN" altLang="en-US" smtClean="0"/>
              <a:t>五级</a:t>
            </a:r>
            <a:endParaRPr lang="zh-CN" altLang="en-US"/>
          </a:p>
        </p:txBody>
      </p:sp>
    </p:spTree>
    <p:extLst>
      <p:ext uri="{BB962C8B-B14F-4D97-AF65-F5344CB8AC3E}">
        <p14:creationId xmlns:p14="http://schemas.microsoft.com/office/powerpoint/2010/main" val="2770329301"/>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幻灯片">
    <p:spTree>
      <p:nvGrpSpPr>
        <p:cNvPr id="1" name=""/>
        <p:cNvGrpSpPr/>
        <p:nvPr/>
      </p:nvGrpSpPr>
      <p:grpSpPr>
        <a:xfrm>
          <a:off x="0" y="0"/>
          <a:ext cx="0" cy="0"/>
        </a:xfrm>
      </p:grpSpPr>
    </p:spTree>
  </p:cSld>
  <p:clrMapOvr>
    <a:masterClrMapping/>
  </p:clrMapOvr>
  <p:transition spd="med">
    <p:wipe dir="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和内容">
    <p:spTree>
      <p:nvGrpSpPr>
        <p:cNvPr id="1" name=""/>
        <p:cNvGrpSpPr/>
        <p:nvPr/>
      </p:nvGrpSpPr>
      <p:grpSpPr>
        <a:xfrm>
          <a:off x="0" y="0"/>
          <a:ext cx="0" cy="0"/>
        </a:xfrm>
      </p:grpSpPr>
    </p:spTree>
  </p:cSld>
  <p:clrMapOvr>
    <a:masterClrMapping/>
  </p:clrMapOvr>
  <p:transition spd="med">
    <p:wipe dir="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图片与标题">
    <p:spTree>
      <p:nvGrpSpPr>
        <p:cNvPr id="1" name=""/>
        <p:cNvGrpSpPr/>
        <p:nvPr/>
      </p:nvGrpSpPr>
      <p:grpSpPr>
        <a:xfrm>
          <a:off x="0" y="0"/>
          <a:ext cx="0" cy="0"/>
        </a:xfrm>
      </p:grpSpPr>
    </p:spTree>
  </p:cSld>
  <p:clrMapOvr>
    <a:masterClrMapping/>
  </p:clrMapOvr>
  <p:transition spd="med">
    <p:wipe dir="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和竖排文字">
    <p:spTree>
      <p:nvGrpSpPr>
        <p:cNvPr id="1" name=""/>
        <p:cNvGrpSpPr/>
        <p:nvPr/>
      </p:nvGrpSpPr>
      <p:grpSpPr>
        <a:xfrm>
          <a:off x="0" y="0"/>
          <a:ext cx="0" cy="0"/>
        </a:xfrm>
      </p:grpSpPr>
    </p:spTree>
  </p:cSld>
  <p:clrMapOvr>
    <a:masterClrMapping/>
  </p:clrMapOvr>
  <p:transition spd="med">
    <p:wipe dir="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垂直排列标题与文本">
    <p:spTree>
      <p:nvGrpSpPr>
        <p:cNvPr id="1" name=""/>
        <p:cNvGrpSpPr/>
        <p:nvPr/>
      </p:nvGrpSpPr>
      <p:grpSpPr>
        <a:xfrm>
          <a:off x="0" y="0"/>
          <a:ext cx="0" cy="0"/>
        </a:xfrm>
      </p:grpSpPr>
    </p:spTree>
  </p:cSld>
  <p:clrMapOvr>
    <a:masterClrMapping/>
  </p:clrMapOvr>
  <p:transition spd="med">
    <p:wipe dir="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文本与内容">
    <p:spTree>
      <p:nvGrpSpPr>
        <p:cNvPr id="1" name=""/>
        <p:cNvGrpSpPr/>
        <p:nvPr/>
      </p:nvGrpSpPr>
      <p:grpSpPr>
        <a:xfrm>
          <a:off x="0" y="0"/>
          <a:ext cx="0" cy="0"/>
        </a:xfrm>
      </p:grpSpPr>
    </p:spTree>
  </p:cSld>
  <p:clrMapOvr>
    <a:masterClrMapping/>
  </p:clrMapOvr>
  <p:transition spd="med">
    <p:wipe dir="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和内容">
    <p:spTree>
      <p:nvGrpSpPr>
        <p:cNvPr id="1" name=""/>
        <p:cNvGrpSpPr/>
        <p:nvPr/>
      </p:nvGrpSpPr>
      <p:grpSpPr>
        <a:xfrm>
          <a:off x="0" y="0"/>
          <a:ext cx="0" cy="0"/>
        </a:xfrm>
      </p:grpSpPr>
    </p:spTree>
  </p:cSld>
  <p:clrMapOvr>
    <a:masterClrMapping/>
  </p:clrMapOvr>
  <p:transition spd="med">
    <p:wipe dir="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spd="med">
    <p:wipe dir="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2_标题和内容">
    <p:spTree>
      <p:nvGrpSpPr>
        <p:cNvPr id="1" name=""/>
        <p:cNvGrpSpPr/>
        <p:nvPr/>
      </p:nvGrpSpPr>
      <p:grpSpPr>
        <a:xfrm>
          <a:off x="0" y="0"/>
          <a:ext cx="0" cy="0"/>
        </a:xfrm>
      </p:grpSpPr>
      <p:sp>
        <p:nvSpPr>
          <p:cNvPr id="2" name="标题 1"/>
          <p:cNvSpPr>
            <a:spLocks noGrp="1"/>
          </p:cNvSpPr>
          <p:nvPr>
            <p:ph type="title"/>
          </p:nvPr>
        </p:nvSpPr>
        <p:spPr>
          <a:xfrm>
            <a:off x="457201" y="274641"/>
            <a:ext cx="8229600" cy="1143000"/>
          </a:xfrm>
          <a:prstGeom prst="rect">
            <a:avLst/>
          </a:prstGeom>
        </p:spPr>
        <p:txBody>
          <a:bodyPr lIns="80650" tIns="40325" rIns="80650" bIns="40325"/>
          <a:lstStyle/>
          <a:p>
            <a:r>
              <a:rPr lang="zh-CN" altLang="en-US" noProof="1" smtClean="0"/>
              <a:t>单击此处编辑母版标题样式</a:t>
            </a:r>
            <a:endParaRPr lang="zh-CN" altLang="en-US" noProof="1"/>
          </a:p>
        </p:txBody>
      </p:sp>
      <p:sp>
        <p:nvSpPr>
          <p:cNvPr id="3" name="内容占位符 2"/>
          <p:cNvSpPr>
            <a:spLocks noGrp="1"/>
          </p:cNvSpPr>
          <p:nvPr>
            <p:ph idx="1"/>
          </p:nvPr>
        </p:nvSpPr>
        <p:spPr>
          <a:xfrm>
            <a:off x="457201" y="1600205"/>
            <a:ext cx="8229600" cy="4525962"/>
          </a:xfrm>
          <a:prstGeom prst="rect">
            <a:avLst/>
          </a:prstGeom>
        </p:spPr>
        <p:txBody>
          <a:bodyPr lIns="80650" tIns="40325" rIns="80650" bIns="40325"/>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Tree>
  </p:cSld>
  <p:clrMapOvr>
    <a:masterClrMapping/>
  </p:clrMapOvr>
  <p:transition spd="med">
    <p:wipe dir="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26" name="标题占位符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1027" name="文本占位符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二级</a:t>
            </a:r>
          </a:p>
          <a:p>
            <a:pPr lvl="2"/>
            <a:r>
              <a:rPr lang="zh-CN" altLang="en-US" smtClean="0"/>
              <a:t>三级</a:t>
            </a:r>
          </a:p>
          <a:p>
            <a:pPr lvl="3"/>
            <a:r>
              <a:rPr lang="zh-CN" altLang="en-US" smtClean="0"/>
              <a:t>四级</a:t>
            </a:r>
          </a:p>
          <a:p>
            <a:pPr lvl="4"/>
            <a:r>
              <a:rPr lang="zh-CN" altLang="en-US" smtClean="0"/>
              <a:t>五级</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457200" rtl="0" eaLnBrk="0" fontAlgn="base" hangingPunct="0">
        <a:spcBef>
          <a:spcPct val="0"/>
        </a:spcBef>
        <a:spcAft>
          <a:spcPct val="0"/>
        </a:spcAft>
        <a:defRPr sz="4400" kern="1200">
          <a:solidFill>
            <a:schemeClr val="tx1"/>
          </a:solidFill>
          <a:latin typeface="+mj-lt"/>
          <a:ea typeface="+mj-ea"/>
          <a:cs typeface="+mj-cs"/>
        </a:defRPr>
      </a:lvl1pPr>
      <a:lvl2pPr algn="ctr" defTabSz="457200" rtl="0" eaLnBrk="0" fontAlgn="base" hangingPunct="0">
        <a:spcBef>
          <a:spcPct val="0"/>
        </a:spcBef>
        <a:spcAft>
          <a:spcPct val="0"/>
        </a:spcAft>
        <a:defRPr sz="4400">
          <a:solidFill>
            <a:schemeClr val="tx1"/>
          </a:solidFill>
          <a:latin typeface="Calibri" pitchFamily="34" charset="0"/>
          <a:ea typeface="宋体" pitchFamily="2" charset="-122"/>
        </a:defRPr>
      </a:lvl2pPr>
      <a:lvl3pPr algn="ctr" defTabSz="457200" rtl="0" eaLnBrk="0" fontAlgn="base" hangingPunct="0">
        <a:spcBef>
          <a:spcPct val="0"/>
        </a:spcBef>
        <a:spcAft>
          <a:spcPct val="0"/>
        </a:spcAft>
        <a:defRPr sz="4400">
          <a:solidFill>
            <a:schemeClr val="tx1"/>
          </a:solidFill>
          <a:latin typeface="Calibri" pitchFamily="34" charset="0"/>
          <a:ea typeface="宋体" pitchFamily="2" charset="-122"/>
        </a:defRPr>
      </a:lvl3pPr>
      <a:lvl4pPr algn="ctr" defTabSz="457200" rtl="0" eaLnBrk="0" fontAlgn="base" hangingPunct="0">
        <a:spcBef>
          <a:spcPct val="0"/>
        </a:spcBef>
        <a:spcAft>
          <a:spcPct val="0"/>
        </a:spcAft>
        <a:defRPr sz="4400">
          <a:solidFill>
            <a:schemeClr val="tx1"/>
          </a:solidFill>
          <a:latin typeface="Calibri" pitchFamily="34" charset="0"/>
          <a:ea typeface="宋体" pitchFamily="2" charset="-122"/>
        </a:defRPr>
      </a:lvl4pPr>
      <a:lvl5pPr algn="ctr" defTabSz="457200" rtl="0" eaLnBrk="0" fontAlgn="base" hangingPunct="0">
        <a:spcBef>
          <a:spcPct val="0"/>
        </a:spcBef>
        <a:spcAft>
          <a:spcPct val="0"/>
        </a:spcAft>
        <a:defRPr sz="4400">
          <a:solidFill>
            <a:schemeClr val="tx1"/>
          </a:solidFill>
          <a:latin typeface="Calibri" pitchFamily="34" charset="0"/>
          <a:ea typeface="宋体" pitchFamily="2" charset="-122"/>
        </a:defRPr>
      </a:lvl5pPr>
      <a:lvl6pPr marL="457200" algn="ctr" defTabSz="457200" rtl="0" fontAlgn="base">
        <a:spcBef>
          <a:spcPct val="0"/>
        </a:spcBef>
        <a:spcAft>
          <a:spcPct val="0"/>
        </a:spcAft>
        <a:defRPr sz="4400">
          <a:solidFill>
            <a:schemeClr val="tx1"/>
          </a:solidFill>
          <a:latin typeface="Calibri" pitchFamily="34" charset="0"/>
          <a:ea typeface="宋体" pitchFamily="2" charset="-122"/>
        </a:defRPr>
      </a:lvl6pPr>
      <a:lvl7pPr marL="914400" algn="ctr" defTabSz="457200" rtl="0" fontAlgn="base">
        <a:spcBef>
          <a:spcPct val="0"/>
        </a:spcBef>
        <a:spcAft>
          <a:spcPct val="0"/>
        </a:spcAft>
        <a:defRPr sz="4400">
          <a:solidFill>
            <a:schemeClr val="tx1"/>
          </a:solidFill>
          <a:latin typeface="Calibri" pitchFamily="34" charset="0"/>
          <a:ea typeface="宋体" pitchFamily="2" charset="-122"/>
        </a:defRPr>
      </a:lvl7pPr>
      <a:lvl8pPr marL="1371600" algn="ctr" defTabSz="457200" rtl="0" fontAlgn="base">
        <a:spcBef>
          <a:spcPct val="0"/>
        </a:spcBef>
        <a:spcAft>
          <a:spcPct val="0"/>
        </a:spcAft>
        <a:defRPr sz="4400">
          <a:solidFill>
            <a:schemeClr val="tx1"/>
          </a:solidFill>
          <a:latin typeface="Calibri" pitchFamily="34" charset="0"/>
          <a:ea typeface="宋体" pitchFamily="2" charset="-122"/>
        </a:defRPr>
      </a:lvl8pPr>
      <a:lvl9pPr marL="1828800" algn="ctr" defTabSz="457200" rtl="0" fontAlgn="base">
        <a:spcBef>
          <a:spcPct val="0"/>
        </a:spcBef>
        <a:spcAft>
          <a:spcPct val="0"/>
        </a:spcAft>
        <a:defRPr sz="4400">
          <a:solidFill>
            <a:schemeClr val="tx1"/>
          </a:solidFill>
          <a:latin typeface="Calibri" pitchFamily="34" charset="0"/>
          <a:ea typeface="宋体" pitchFamily="2" charset="-122"/>
        </a:defRPr>
      </a:lvl9pPr>
    </p:titleStyle>
    <p:bodyStyle>
      <a:lvl1pPr marL="342900" indent="-342900" algn="l" defTabSz="457200"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457200"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457200"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457200"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457200"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zh-CN"/>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solidFill>
          <a:schemeClr val="bg1"/>
        </a:solid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Lst>
  <p:transition spd="med">
    <p:wipe dir="r"/>
  </p:transition>
  <p:timing/>
  <p:txStyles>
    <p:titleStyle>
      <a:lvl1pPr algn="ctr" rtl="0" eaLnBrk="0" fontAlgn="base" hangingPunct="0">
        <a:spcBef>
          <a:spcPct val="0"/>
        </a:spcBef>
        <a:spcAft>
          <a:spcPct val="0"/>
        </a:spcAft>
        <a:defRPr sz="2924">
          <a:solidFill>
            <a:schemeClr val="tx1"/>
          </a:solidFill>
          <a:latin typeface="+mj-lt"/>
          <a:ea typeface="+mj-ea"/>
          <a:cs typeface="+mj-cs"/>
        </a:defRPr>
      </a:lvl1pPr>
      <a:lvl2pPr algn="ctr" rtl="0" eaLnBrk="0" fontAlgn="base" hangingPunct="0">
        <a:spcBef>
          <a:spcPct val="0"/>
        </a:spcBef>
        <a:spcAft>
          <a:spcPct val="0"/>
        </a:spcAft>
        <a:defRPr sz="2924">
          <a:solidFill>
            <a:schemeClr val="tx1"/>
          </a:solidFill>
          <a:latin typeface="Calibri" pitchFamily="34" charset="0"/>
          <a:ea typeface="宋体" pitchFamily="2" charset="-122"/>
        </a:defRPr>
      </a:lvl2pPr>
      <a:lvl3pPr algn="ctr" rtl="0" eaLnBrk="0" fontAlgn="base" hangingPunct="0">
        <a:spcBef>
          <a:spcPct val="0"/>
        </a:spcBef>
        <a:spcAft>
          <a:spcPct val="0"/>
        </a:spcAft>
        <a:defRPr sz="2924">
          <a:solidFill>
            <a:schemeClr val="tx1"/>
          </a:solidFill>
          <a:latin typeface="Calibri" pitchFamily="34" charset="0"/>
          <a:ea typeface="宋体" pitchFamily="2" charset="-122"/>
        </a:defRPr>
      </a:lvl3pPr>
      <a:lvl4pPr algn="ctr" rtl="0" eaLnBrk="0" fontAlgn="base" hangingPunct="0">
        <a:spcBef>
          <a:spcPct val="0"/>
        </a:spcBef>
        <a:spcAft>
          <a:spcPct val="0"/>
        </a:spcAft>
        <a:defRPr sz="2924">
          <a:solidFill>
            <a:schemeClr val="tx1"/>
          </a:solidFill>
          <a:latin typeface="Calibri" pitchFamily="34" charset="0"/>
          <a:ea typeface="宋体" pitchFamily="2" charset="-122"/>
        </a:defRPr>
      </a:lvl4pPr>
      <a:lvl5pPr algn="ctr" rtl="0" eaLnBrk="0" fontAlgn="base" hangingPunct="0">
        <a:spcBef>
          <a:spcPct val="0"/>
        </a:spcBef>
        <a:spcAft>
          <a:spcPct val="0"/>
        </a:spcAft>
        <a:defRPr sz="2924">
          <a:solidFill>
            <a:schemeClr val="tx1"/>
          </a:solidFill>
          <a:latin typeface="Calibri" pitchFamily="34" charset="0"/>
          <a:ea typeface="宋体" pitchFamily="2" charset="-122"/>
        </a:defRPr>
      </a:lvl5pPr>
      <a:lvl6pPr marL="302340" algn="ctr" rtl="0" eaLnBrk="1" fontAlgn="base" hangingPunct="1">
        <a:spcBef>
          <a:spcPct val="0"/>
        </a:spcBef>
        <a:spcAft>
          <a:spcPct val="0"/>
        </a:spcAft>
        <a:defRPr sz="2924">
          <a:solidFill>
            <a:schemeClr val="tx1"/>
          </a:solidFill>
          <a:latin typeface="Calibri" pitchFamily="34" charset="0"/>
          <a:ea typeface="宋体" pitchFamily="2" charset="-122"/>
        </a:defRPr>
      </a:lvl6pPr>
      <a:lvl7pPr marL="604680" algn="ctr" rtl="0" eaLnBrk="1" fontAlgn="base" hangingPunct="1">
        <a:spcBef>
          <a:spcPct val="0"/>
        </a:spcBef>
        <a:spcAft>
          <a:spcPct val="0"/>
        </a:spcAft>
        <a:defRPr sz="2924">
          <a:solidFill>
            <a:schemeClr val="tx1"/>
          </a:solidFill>
          <a:latin typeface="Calibri" pitchFamily="34" charset="0"/>
          <a:ea typeface="宋体" pitchFamily="2" charset="-122"/>
        </a:defRPr>
      </a:lvl7pPr>
      <a:lvl8pPr marL="907020" algn="ctr" rtl="0" eaLnBrk="1" fontAlgn="base" hangingPunct="1">
        <a:spcBef>
          <a:spcPct val="0"/>
        </a:spcBef>
        <a:spcAft>
          <a:spcPct val="0"/>
        </a:spcAft>
        <a:defRPr sz="2924">
          <a:solidFill>
            <a:schemeClr val="tx1"/>
          </a:solidFill>
          <a:latin typeface="Calibri" pitchFamily="34" charset="0"/>
          <a:ea typeface="宋体" pitchFamily="2" charset="-122"/>
        </a:defRPr>
      </a:lvl8pPr>
      <a:lvl9pPr marL="1209360" algn="ctr" rtl="0" eaLnBrk="1" fontAlgn="base" hangingPunct="1">
        <a:spcBef>
          <a:spcPct val="0"/>
        </a:spcBef>
        <a:spcAft>
          <a:spcPct val="0"/>
        </a:spcAft>
        <a:defRPr sz="2924">
          <a:solidFill>
            <a:schemeClr val="tx1"/>
          </a:solidFill>
          <a:latin typeface="Calibri" pitchFamily="34" charset="0"/>
          <a:ea typeface="宋体" pitchFamily="2" charset="-122"/>
        </a:defRPr>
      </a:lvl9pPr>
    </p:titleStyle>
    <p:bodyStyle>
      <a:lvl1pPr marL="226160" indent="-226160" algn="l" rtl="0" eaLnBrk="0" fontAlgn="base" hangingPunct="0">
        <a:spcBef>
          <a:spcPct val="20000"/>
        </a:spcBef>
        <a:spcAft>
          <a:spcPct val="0"/>
        </a:spcAft>
        <a:buFont typeface="Arial" pitchFamily="34" charset="0"/>
        <a:buChar char="•"/>
        <a:defRPr sz="2099">
          <a:solidFill>
            <a:schemeClr val="tx1"/>
          </a:solidFill>
          <a:latin typeface="+mn-lt"/>
          <a:ea typeface="+mn-ea"/>
          <a:cs typeface="+mn-cs"/>
        </a:defRPr>
      </a:lvl1pPr>
      <a:lvl2pPr marL="490410" indent="-188070" algn="l" rtl="0" eaLnBrk="0" fontAlgn="base" hangingPunct="0">
        <a:spcBef>
          <a:spcPct val="20000"/>
        </a:spcBef>
        <a:spcAft>
          <a:spcPct val="0"/>
        </a:spcAft>
        <a:buFont typeface="Arial" pitchFamily="34" charset="0"/>
        <a:buChar char="–"/>
        <a:defRPr sz="1875">
          <a:solidFill>
            <a:schemeClr val="tx1"/>
          </a:solidFill>
          <a:latin typeface="+mn-lt"/>
          <a:ea typeface="+mn-ea"/>
        </a:defRPr>
      </a:lvl2pPr>
      <a:lvl3pPr marL="756088" indent="-151408" algn="l" rtl="0" eaLnBrk="0" fontAlgn="base" hangingPunct="0">
        <a:spcBef>
          <a:spcPct val="20000"/>
        </a:spcBef>
        <a:spcAft>
          <a:spcPct val="0"/>
        </a:spcAft>
        <a:buFont typeface="Arial" pitchFamily="34" charset="0"/>
        <a:buChar char="•"/>
        <a:defRPr sz="1575">
          <a:solidFill>
            <a:schemeClr val="tx1"/>
          </a:solidFill>
          <a:latin typeface="+mn-lt"/>
          <a:ea typeface="+mn-ea"/>
        </a:defRPr>
      </a:lvl3pPr>
      <a:lvl4pPr marL="1058428" indent="-151408" algn="l" rtl="0" eaLnBrk="0" fontAlgn="base" hangingPunct="0">
        <a:spcBef>
          <a:spcPct val="20000"/>
        </a:spcBef>
        <a:spcAft>
          <a:spcPct val="0"/>
        </a:spcAft>
        <a:buFont typeface="Arial" pitchFamily="34" charset="0"/>
        <a:buChar char="–"/>
        <a:defRPr>
          <a:solidFill>
            <a:schemeClr val="tx1"/>
          </a:solidFill>
          <a:latin typeface="+mn-lt"/>
          <a:ea typeface="+mn-ea"/>
        </a:defRPr>
      </a:lvl4pPr>
      <a:lvl5pPr marL="1360768" indent="-151408" algn="l" rtl="0" eaLnBrk="0" fontAlgn="base" hangingPunct="0">
        <a:spcBef>
          <a:spcPct val="20000"/>
        </a:spcBef>
        <a:spcAft>
          <a:spcPct val="0"/>
        </a:spcAft>
        <a:buFont typeface="Arial" pitchFamily="34" charset="0"/>
        <a:buChar char="»"/>
        <a:defRPr>
          <a:solidFill>
            <a:schemeClr val="tx1"/>
          </a:solidFill>
          <a:latin typeface="+mn-lt"/>
          <a:ea typeface="+mn-ea"/>
        </a:defRPr>
      </a:lvl5pPr>
      <a:lvl6pPr marL="1663108" indent="-151408" algn="l" rtl="0" eaLnBrk="1" fontAlgn="base" hangingPunct="1">
        <a:spcBef>
          <a:spcPct val="20000"/>
        </a:spcBef>
        <a:spcAft>
          <a:spcPct val="0"/>
        </a:spcAft>
        <a:buFont typeface="Arial" pitchFamily="34" charset="0"/>
        <a:buChar char="»"/>
        <a:defRPr sz="1350">
          <a:solidFill>
            <a:schemeClr val="tx1"/>
          </a:solidFill>
          <a:latin typeface="+mn-lt"/>
          <a:ea typeface="+mn-ea"/>
        </a:defRPr>
      </a:lvl6pPr>
      <a:lvl7pPr marL="1965448" indent="-151408" algn="l" rtl="0" eaLnBrk="1" fontAlgn="base" hangingPunct="1">
        <a:spcBef>
          <a:spcPct val="20000"/>
        </a:spcBef>
        <a:spcAft>
          <a:spcPct val="0"/>
        </a:spcAft>
        <a:buFont typeface="Arial" pitchFamily="34" charset="0"/>
        <a:buChar char="»"/>
        <a:defRPr sz="1350">
          <a:solidFill>
            <a:schemeClr val="tx1"/>
          </a:solidFill>
          <a:latin typeface="+mn-lt"/>
          <a:ea typeface="+mn-ea"/>
        </a:defRPr>
      </a:lvl7pPr>
      <a:lvl8pPr marL="2267788" indent="-151408" algn="l" rtl="0" eaLnBrk="1" fontAlgn="base" hangingPunct="1">
        <a:spcBef>
          <a:spcPct val="20000"/>
        </a:spcBef>
        <a:spcAft>
          <a:spcPct val="0"/>
        </a:spcAft>
        <a:buFont typeface="Arial" pitchFamily="34" charset="0"/>
        <a:buChar char="»"/>
        <a:defRPr sz="1350">
          <a:solidFill>
            <a:schemeClr val="tx1"/>
          </a:solidFill>
          <a:latin typeface="+mn-lt"/>
          <a:ea typeface="+mn-ea"/>
        </a:defRPr>
      </a:lvl8pPr>
      <a:lvl9pPr marL="2570128" indent="-151408" algn="l" rtl="0" eaLnBrk="1" fontAlgn="base" hangingPunct="1">
        <a:spcBef>
          <a:spcPct val="20000"/>
        </a:spcBef>
        <a:spcAft>
          <a:spcPct val="0"/>
        </a:spcAft>
        <a:buFont typeface="Arial" pitchFamily="34" charset="0"/>
        <a:buChar char="»"/>
        <a:defRPr sz="1350">
          <a:solidFill>
            <a:schemeClr val="tx1"/>
          </a:solidFill>
          <a:latin typeface="+mn-lt"/>
          <a:ea typeface="+mn-ea"/>
        </a:defRPr>
      </a:lvl9pPr>
    </p:bodyStyle>
    <p:otherStyle>
      <a:defPPr>
        <a:defRPr lang="zh-CN"/>
      </a:defPPr>
      <a:lvl1pPr marL="0" algn="l" defTabSz="604680" rtl="0" eaLnBrk="1" latinLnBrk="0" hangingPunct="1">
        <a:defRPr sz="1200" kern="1200">
          <a:solidFill>
            <a:schemeClr val="tx1"/>
          </a:solidFill>
          <a:latin typeface="+mn-lt"/>
          <a:ea typeface="+mn-ea"/>
          <a:cs typeface="+mn-cs"/>
        </a:defRPr>
      </a:lvl1pPr>
      <a:lvl2pPr marL="302340" algn="l" defTabSz="604680" rtl="0" eaLnBrk="1" latinLnBrk="0" hangingPunct="1">
        <a:defRPr sz="1200" kern="1200">
          <a:solidFill>
            <a:schemeClr val="tx1"/>
          </a:solidFill>
          <a:latin typeface="+mn-lt"/>
          <a:ea typeface="+mn-ea"/>
          <a:cs typeface="+mn-cs"/>
        </a:defRPr>
      </a:lvl2pPr>
      <a:lvl3pPr marL="604680" algn="l" defTabSz="604680" rtl="0" eaLnBrk="1" latinLnBrk="0" hangingPunct="1">
        <a:defRPr sz="1200" kern="1200">
          <a:solidFill>
            <a:schemeClr val="tx1"/>
          </a:solidFill>
          <a:latin typeface="+mn-lt"/>
          <a:ea typeface="+mn-ea"/>
          <a:cs typeface="+mn-cs"/>
        </a:defRPr>
      </a:lvl3pPr>
      <a:lvl4pPr marL="907020" algn="l" defTabSz="604680" rtl="0" eaLnBrk="1" latinLnBrk="0" hangingPunct="1">
        <a:defRPr sz="1200" kern="1200">
          <a:solidFill>
            <a:schemeClr val="tx1"/>
          </a:solidFill>
          <a:latin typeface="+mn-lt"/>
          <a:ea typeface="+mn-ea"/>
          <a:cs typeface="+mn-cs"/>
        </a:defRPr>
      </a:lvl4pPr>
      <a:lvl5pPr marL="1209360" algn="l" defTabSz="604680" rtl="0" eaLnBrk="1" latinLnBrk="0" hangingPunct="1">
        <a:defRPr sz="1200" kern="1200">
          <a:solidFill>
            <a:schemeClr val="tx1"/>
          </a:solidFill>
          <a:latin typeface="+mn-lt"/>
          <a:ea typeface="+mn-ea"/>
          <a:cs typeface="+mn-cs"/>
        </a:defRPr>
      </a:lvl5pPr>
      <a:lvl6pPr marL="1511700" algn="l" defTabSz="604680" rtl="0" eaLnBrk="1" latinLnBrk="0" hangingPunct="1">
        <a:defRPr sz="1200" kern="1200">
          <a:solidFill>
            <a:schemeClr val="tx1"/>
          </a:solidFill>
          <a:latin typeface="+mn-lt"/>
          <a:ea typeface="+mn-ea"/>
          <a:cs typeface="+mn-cs"/>
        </a:defRPr>
      </a:lvl6pPr>
      <a:lvl7pPr marL="1814040" algn="l" defTabSz="604680" rtl="0" eaLnBrk="1" latinLnBrk="0" hangingPunct="1">
        <a:defRPr sz="1200" kern="1200">
          <a:solidFill>
            <a:schemeClr val="tx1"/>
          </a:solidFill>
          <a:latin typeface="+mn-lt"/>
          <a:ea typeface="+mn-ea"/>
          <a:cs typeface="+mn-cs"/>
        </a:defRPr>
      </a:lvl7pPr>
      <a:lvl8pPr marL="2116380" algn="l" defTabSz="604680" rtl="0" eaLnBrk="1" latinLnBrk="0" hangingPunct="1">
        <a:defRPr sz="1200" kern="1200">
          <a:solidFill>
            <a:schemeClr val="tx1"/>
          </a:solidFill>
          <a:latin typeface="+mn-lt"/>
          <a:ea typeface="+mn-ea"/>
          <a:cs typeface="+mn-cs"/>
        </a:defRPr>
      </a:lvl8pPr>
      <a:lvl9pPr marL="2418720" algn="l" defTabSz="604680" rtl="0" eaLnBrk="1" latinLnBrk="0" hangingPunct="1">
        <a:defRPr sz="12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image" Target="../media/image6.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4.png" /><Relationship Id="rId4"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image" Target="../media/image8.png" /><Relationship Id="rId6" Type="http://schemas.openxmlformats.org/officeDocument/2006/relationships/image" Target="../media/image9.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4.png" /><Relationship Id="rId4" Type="http://schemas.openxmlformats.org/officeDocument/2006/relationships/image" Target="../media/image2.png" /><Relationship Id="rId5" Type="http://schemas.openxmlformats.org/officeDocument/2006/relationships/image" Target="../media/image10.gif" /><Relationship Id="rId6" Type="http://schemas.openxmlformats.org/officeDocument/2006/relationships/image" Target="../media/image8.png" /><Relationship Id="rId7" Type="http://schemas.openxmlformats.org/officeDocument/2006/relationships/image" Target="../media/image1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image" Target="../media/image12.wmf" /><Relationship Id="rId6" Type="http://schemas.openxmlformats.org/officeDocument/2006/relationships/image" Target="../media/image1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image" Target="../media/image12.wmf" /><Relationship Id="rId6" Type="http://schemas.openxmlformats.org/officeDocument/2006/relationships/image" Target="../media/image1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image" Target="../media/image12.wmf" /><Relationship Id="rId6" Type="http://schemas.openxmlformats.org/officeDocument/2006/relationships/image" Target="../media/image1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image" Target="../media/image14.jpeg" /><Relationship Id="rId6" Type="http://schemas.openxmlformats.org/officeDocument/2006/relationships/image" Target="../media/image15.png" /><Relationship Id="rId7" Type="http://schemas.openxmlformats.org/officeDocument/2006/relationships/image" Target="../media/image1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0.gif"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hyperlink" Target="3.&#35199;&#33457;&#21381;&#30340;&#28023;&#26848;&#33457;&#21448;&#24320;&#20102;%20&#26391;&#35835;.mp3" TargetMode="External" /><Relationship Id="rId6" Type="http://schemas.openxmlformats.org/officeDocument/2006/relationships/hyperlink" Target="2.&#39318;&#23626;&#35834;&#36125;&#23572;&#22870;&#39041;&#21457;%20&#26391;&#35835;.mp3" TargetMode="External" /><Relationship Id="rId7" Type="http://schemas.openxmlformats.org/officeDocument/2006/relationships/image" Target="../media/image17.jpeg" /><Relationship Id="rId8" Type="http://schemas.openxmlformats.org/officeDocument/2006/relationships/image" Target="../media/image18.png" /><Relationship Id="rId9" Type="http://schemas.openxmlformats.org/officeDocument/2006/relationships/image" Target="../media/image1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image" Target="../media/image19.png" /><Relationship Id="rId6" Type="http://schemas.openxmlformats.org/officeDocument/2006/relationships/image" Target="../media/image1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4.png" /><Relationship Id="rId4" Type="http://schemas.openxmlformats.org/officeDocument/2006/relationships/image" Target="../media/image2.png" /><Relationship Id="rId5" Type="http://schemas.openxmlformats.org/officeDocument/2006/relationships/image" Target="../media/image20.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4.png" /><Relationship Id="rId4" Type="http://schemas.openxmlformats.org/officeDocument/2006/relationships/image" Target="../media/image2.png" /><Relationship Id="rId5" Type="http://schemas.openxmlformats.org/officeDocument/2006/relationships/image" Target="../media/image20.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image" Target="../media/image20.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4.png" /><Relationship Id="rId4" Type="http://schemas.openxmlformats.org/officeDocument/2006/relationships/image" Target="../media/image2.png" /><Relationship Id="rId5" Type="http://schemas.openxmlformats.org/officeDocument/2006/relationships/image" Target="../media/image20.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4.png" /><Relationship Id="rId4" Type="http://schemas.openxmlformats.org/officeDocument/2006/relationships/image" Target="../media/image2.png" /><Relationship Id="rId5" Type="http://schemas.openxmlformats.org/officeDocument/2006/relationships/image" Target="../media/image2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image" Target="../media/image22.png" /><Relationship Id="rId6" Type="http://schemas.openxmlformats.org/officeDocument/2006/relationships/image" Target="../media/image2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4.png" /><Relationship Id="rId4" Type="http://schemas.openxmlformats.org/officeDocument/2006/relationships/image" Target="../media/image2.png" /><Relationship Id="rId5" Type="http://schemas.openxmlformats.org/officeDocument/2006/relationships/image" Target="../media/image22.png" /><Relationship Id="rId6" Type="http://schemas.openxmlformats.org/officeDocument/2006/relationships/image" Target="../media/image2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4.png" /><Relationship Id="rId4" Type="http://schemas.openxmlformats.org/officeDocument/2006/relationships/image" Target="../media/image2.png" /><Relationship Id="rId5" Type="http://schemas.openxmlformats.org/officeDocument/2006/relationships/image" Target="../media/image22.png" /><Relationship Id="rId6" Type="http://schemas.openxmlformats.org/officeDocument/2006/relationships/image" Target="../media/image25.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image" Target="../media/image26.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7.png" /><Relationship Id="rId3" Type="http://schemas.openxmlformats.org/officeDocument/2006/relationships/image" Target="../media/image5.png" /><Relationship Id="rId4" Type="http://schemas.openxmlformats.org/officeDocument/2006/relationships/image" Target="../media/image28.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image" Target="../media/image29.png" /><Relationship Id="rId3" Type="http://schemas.openxmlformats.org/officeDocument/2006/relationships/image" Target="../media/image30.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image" Target="../media/image31.png" /><Relationship Id="rId3" Type="http://schemas.openxmlformats.org/officeDocument/2006/relationships/image" Target="../media/image3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image" Target="../media/image33.png" /><Relationship Id="rId3" Type="http://schemas.openxmlformats.org/officeDocument/2006/relationships/image" Target="../media/image34.png" /><Relationship Id="rId4" Type="http://schemas.openxmlformats.org/officeDocument/2006/relationships/image" Target="../media/image35.png" /><Relationship Id="rId5" Type="http://schemas.openxmlformats.org/officeDocument/2006/relationships/tags" Target="../tags/tag1.xml" /><Relationship Id="rId6" Type="http://schemas.openxmlformats.org/officeDocument/2006/relationships/tags" Target="../tags/tag2.xml" /><Relationship Id="rId7" Type="http://schemas.openxmlformats.org/officeDocument/2006/relationships/tags" Target="../tags/tag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image" Target="../media/image36.jpeg" /><Relationship Id="rId3" Type="http://schemas.openxmlformats.org/officeDocument/2006/relationships/image" Target="../media/image34.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image" Target="../media/image37.jpeg" /><Relationship Id="rId3" Type="http://schemas.openxmlformats.org/officeDocument/2006/relationships/image" Target="../media/image38.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image" Target="../media/image39.gif" /><Relationship Id="rId3" Type="http://schemas.openxmlformats.org/officeDocument/2006/relationships/image" Target="../media/image34.png" /><Relationship Id="rId4" Type="http://schemas.openxmlformats.org/officeDocument/2006/relationships/image" Target="../media/image40.wmf"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image" Target="../media/image34.png" /><Relationship Id="rId3" Type="http://schemas.openxmlformats.org/officeDocument/2006/relationships/image" Target="../media/image40.wmf" /><Relationship Id="rId4" Type="http://schemas.openxmlformats.org/officeDocument/2006/relationships/image" Target="../media/image41.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image" Target="../media/image42.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image" Target="../media/image43.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11320302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50" name="图片 54" descr="山底1.png"/>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3506788"/>
            <a:ext cx="9144000" cy="337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1" name="文本框 3"/>
          <p:cNvSpPr txBox="1">
            <a:spLocks noChangeArrowheads="1"/>
          </p:cNvSpPr>
          <p:nvPr/>
        </p:nvSpPr>
        <p:spPr bwMode="auto">
          <a:xfrm>
            <a:off x="7954963" y="4592638"/>
            <a:ext cx="677862" cy="900112"/>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eaVert"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r>
              <a:rPr kumimoji="1" lang="zh-CN" altLang="en-US" sz="3200" b="1">
                <a:solidFill>
                  <a:srgbClr val="FF0000"/>
                </a:solidFill>
                <a:latin typeface="Hei"/>
              </a:rPr>
              <a:t>消息</a:t>
            </a:r>
          </a:p>
        </p:txBody>
      </p:sp>
      <p:sp>
        <p:nvSpPr>
          <p:cNvPr id="21" name="Text Box 2"/>
          <p:cNvSpPr txBox="1">
            <a:spLocks noChangeArrowheads="1"/>
          </p:cNvSpPr>
          <p:nvPr/>
        </p:nvSpPr>
        <p:spPr bwMode="auto">
          <a:xfrm>
            <a:off x="2159000" y="714375"/>
            <a:ext cx="6651625" cy="923925"/>
          </a:xfrm>
          <a:prstGeom prst="rect">
            <a:avLst/>
          </a:prstGeom>
          <a:noFill/>
          <a:ln>
            <a:noFill/>
          </a:ln>
          <a:effectLst/>
          <a:extLst/>
        </p:spPr>
        <p:txBody>
          <a:bodyP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fontAlgn="auto">
              <a:spcBef>
                <a:spcPct val="50000"/>
              </a:spcBef>
              <a:spcAft>
                <a:spcPct val="0"/>
              </a:spcAft>
              <a:defRPr/>
            </a:pPr>
            <a:r>
              <a:rPr lang="zh-CN" altLang="en-US" sz="5400" b="1">
                <a:solidFill>
                  <a:srgbClr val="CC0000"/>
                </a:solidFill>
                <a:latin typeface="+mn-lt"/>
                <a:ea typeface="黑体" charset="0"/>
                <a:cs typeface="黑体" charset="0"/>
              </a:rPr>
              <a:t>首届诺贝尔奖颁发</a:t>
            </a:r>
          </a:p>
        </p:txBody>
      </p:sp>
      <p:sp>
        <p:nvSpPr>
          <p:cNvPr id="22" name="圆角矩形 21"/>
          <p:cNvSpPr/>
          <p:nvPr/>
        </p:nvSpPr>
        <p:spPr>
          <a:xfrm>
            <a:off x="958850" y="1708150"/>
            <a:ext cx="7226300" cy="134938"/>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defPPr>
              <a:defRPr lang="zh-CN"/>
            </a:defPPr>
            <a:lvl1pPr algn="l" defTabSz="457200" rtl="0" fontAlgn="base">
              <a:spcBef>
                <a:spcPct val="0"/>
              </a:spcBef>
              <a:spcAft>
                <a:spcPct val="0"/>
              </a:spcAft>
              <a:defRPr kern="1200">
                <a:solidFill>
                  <a:srgbClr val="FFFFFF"/>
                </a:solidFill>
                <a:latin typeface="Calibri"/>
                <a:ea typeface="宋体" pitchFamily="2" charset="-122"/>
                <a:cs typeface="+mn-cs"/>
              </a:defRPr>
            </a:lvl1pPr>
            <a:lvl2pPr marL="457200" algn="l" defTabSz="457200" rtl="0" fontAlgn="base">
              <a:spcBef>
                <a:spcPct val="0"/>
              </a:spcBef>
              <a:spcAft>
                <a:spcPct val="0"/>
              </a:spcAft>
              <a:defRPr kern="1200">
                <a:solidFill>
                  <a:srgbClr val="FFFFFF"/>
                </a:solidFill>
                <a:latin typeface="Calibri"/>
                <a:ea typeface="宋体" pitchFamily="2" charset="-122"/>
                <a:cs typeface="+mn-cs"/>
              </a:defRPr>
            </a:lvl2pPr>
            <a:lvl3pPr marL="914400" algn="l" defTabSz="457200" rtl="0" fontAlgn="base">
              <a:spcBef>
                <a:spcPct val="0"/>
              </a:spcBef>
              <a:spcAft>
                <a:spcPct val="0"/>
              </a:spcAft>
              <a:defRPr kern="1200">
                <a:solidFill>
                  <a:srgbClr val="FFFFFF"/>
                </a:solidFill>
                <a:latin typeface="Calibri"/>
                <a:ea typeface="宋体" pitchFamily="2" charset="-122"/>
                <a:cs typeface="+mn-cs"/>
              </a:defRPr>
            </a:lvl3pPr>
            <a:lvl4pPr marL="1371600" algn="l" defTabSz="457200" rtl="0" fontAlgn="base">
              <a:spcBef>
                <a:spcPct val="0"/>
              </a:spcBef>
              <a:spcAft>
                <a:spcPct val="0"/>
              </a:spcAft>
              <a:defRPr kern="1200">
                <a:solidFill>
                  <a:srgbClr val="FFFFFF"/>
                </a:solidFill>
                <a:latin typeface="Calibri"/>
                <a:ea typeface="宋体" pitchFamily="2" charset="-122"/>
                <a:cs typeface="+mn-cs"/>
              </a:defRPr>
            </a:lvl4pPr>
            <a:lvl5pPr marL="1828800" algn="l" defTabSz="457200"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algn="ctr" fontAlgn="auto">
              <a:spcBef>
                <a:spcPct val="0"/>
              </a:spcBef>
              <a:spcAft>
                <a:spcPct val="0"/>
              </a:spcAft>
              <a:defRPr/>
            </a:pPr>
            <a:endParaRPr kumimoji="1" lang="zh-CN" altLang="en-US"/>
          </a:p>
        </p:txBody>
      </p:sp>
      <p:sp>
        <p:nvSpPr>
          <p:cNvPr id="2054" name="AutoShape 11"/>
          <p:cNvSpPr>
            <a:spLocks noChangeArrowheads="1"/>
          </p:cNvSpPr>
          <p:nvPr/>
        </p:nvSpPr>
        <p:spPr bwMode="gray">
          <a:xfrm>
            <a:off x="985838" y="622300"/>
            <a:ext cx="1182687" cy="1181100"/>
          </a:xfrm>
          <a:prstGeom prst="diamond">
            <a:avLst/>
          </a:prstGeom>
          <a:solidFill>
            <a:srgbClr val="800000"/>
          </a:solidFill>
          <a:ln w="38100">
            <a:solidFill>
              <a:schemeClr val="bg1"/>
            </a:solidFill>
            <a:miter lim="800000"/>
          </a:ln>
          <a:effectLst>
            <a:outerShdw sy="50000" rotWithShape="0">
              <a:srgbClr val="808080">
                <a:alpha val="50000"/>
              </a:srgbClr>
            </a:outerShdw>
          </a:effectLst>
        </p:spPr>
        <p:txBody>
          <a:bodyPr wrap="none" anchor="ct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gn="ctr" eaLnBrk="0" hangingPunct="0">
              <a:defRPr/>
            </a:pPr>
            <a:endParaRPr lang="en-US" altLang="ko-KR" sz="2800" b="1">
              <a:solidFill>
                <a:srgbClr val="FFFFFF"/>
              </a:solidFill>
              <a:ea typeface="Gulim" pitchFamily="34" charset="-127"/>
            </a:endParaRPr>
          </a:p>
        </p:txBody>
      </p:sp>
      <p:sp>
        <p:nvSpPr>
          <p:cNvPr id="2055" name="文本框 49"/>
          <p:cNvSpPr txBox="1">
            <a:spLocks noChangeArrowheads="1"/>
          </p:cNvSpPr>
          <p:nvPr/>
        </p:nvSpPr>
        <p:spPr bwMode="auto">
          <a:xfrm>
            <a:off x="1304925" y="642938"/>
            <a:ext cx="611188"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r>
              <a:rPr kumimoji="1" lang="en-US" altLang="zh-CN" sz="6600" b="1">
                <a:solidFill>
                  <a:schemeClr val="bg1"/>
                </a:solidFill>
                <a:latin typeface="方正大黑简体" pitchFamily="2" charset="-122"/>
                <a:ea typeface="方正大黑简体" pitchFamily="2" charset="-122"/>
              </a:rPr>
              <a:t>2</a:t>
            </a:r>
            <a:endParaRPr kumimoji="1" lang="zh-CN" altLang="en-US" sz="6600" b="1">
              <a:solidFill>
                <a:schemeClr val="bg1"/>
              </a:solidFill>
              <a:latin typeface="方正大黑简体" pitchFamily="2" charset="-122"/>
              <a:ea typeface="方正大黑简体" pitchFamily="2" charset="-122"/>
            </a:endParaRPr>
          </a:p>
        </p:txBody>
      </p:sp>
      <p:pic>
        <p:nvPicPr>
          <p:cNvPr id="2056" name="Picture 21"/>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7932738" y="6194425"/>
            <a:ext cx="1211262"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7" name="AutoShape 18" descr="http://img3.imgtn.bdimg.com/it/u=287956326,2076146697&amp;fm=21&amp;gp=0.jpg"/>
          <p:cNvSpPr>
            <a:spLocks noChangeAspect="1" noChangeArrowheads="1"/>
          </p:cNvSpPr>
          <p:nvPr/>
        </p:nvSpPr>
        <p:spPr bwMode="auto">
          <a:xfrm>
            <a:off x="144463"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endParaRPr lang="zh-CN" altLang="en-US"/>
          </a:p>
        </p:txBody>
      </p:sp>
      <p:sp>
        <p:nvSpPr>
          <p:cNvPr id="2058" name="AutoShape 20" descr="http://img3.imgtn.bdimg.com/it/u=287956326,2076146697&amp;fm=21&amp;gp=0.jpg"/>
          <p:cNvSpPr>
            <a:spLocks noChangeAspect="1" noChangeArrowheads="1"/>
          </p:cNvSpPr>
          <p:nvPr/>
        </p:nvSpPr>
        <p:spPr bwMode="auto">
          <a:xfrm>
            <a:off x="144463"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endParaRPr lang="zh-CN" altLang="en-US"/>
          </a:p>
        </p:txBody>
      </p:sp>
      <p:pic>
        <p:nvPicPr>
          <p:cNvPr id="2059" name="Picture 17" descr="https://timgsa.baidu.com/timg?image&amp;quality=80&amp;size=b9999_10000&amp;sec=1498017490734&amp;di=da90227729a6ad3b569bfd2f078126d8&amp;imgtype=0&amp;src=http%3A%2F%2Fupload.newsxy.com%2F2014%2F0709%2F1404896416207.jpg"/>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1617174" y="2001838"/>
            <a:ext cx="5909652" cy="3700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矩形 11"/>
          <p:cNvSpPr/>
          <p:nvPr/>
        </p:nvSpPr>
        <p:spPr>
          <a:xfrm>
            <a:off x="4479645" y="5990779"/>
            <a:ext cx="184709" cy="491388"/>
          </a:xfrm>
          <a:prstGeom prst="rect">
            <a:avLst/>
          </a:prstGeom>
        </p:spPr>
        <p:txBody>
          <a:bodyPr wrap="none">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342900" lvl="0" indent="-342900" algn="ctr" fontAlgn="base">
              <a:lnSpc>
                <a:spcPct val="110000"/>
              </a:lnSpc>
              <a:spcBef>
                <a:spcPct val="0"/>
              </a:spcBef>
              <a:spcAft>
                <a:spcPct val="0"/>
              </a:spcAft>
            </a:pPr>
            <a:endParaRPr lang="en-US" altLang="zh-CN" sz="2400" b="1" kern="0">
              <a:solidFill>
                <a:srgbClr val="000000"/>
              </a:solidFill>
              <a:latin typeface="微软雅黑" panose="020b0503020204020204" pitchFamily="34" charset="-122"/>
              <a:ea typeface="微软雅黑" panose="020b0503020204020204" pitchFamily="34" charset="-122"/>
            </a:endParaRPr>
          </a:p>
        </p:txBody>
      </p:sp>
    </p:spTree>
  </p:cSld>
  <p:clrMapOvr>
    <a:masterClrMapping/>
  </p:clrMapOvr>
  <p:transition spd="slow">
    <p:push dir="u"/>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074" name="图片 11" descr="山底5.png"/>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5" name="图片 21"/>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6" name="文本框 13"/>
          <p:cNvSpPr txBox="1">
            <a:spLocks noChangeArrowheads="1"/>
          </p:cNvSpPr>
          <p:nvPr/>
        </p:nvSpPr>
        <p:spPr bwMode="auto">
          <a:xfrm>
            <a:off x="10761663" y="2339975"/>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kumimoji="1" lang="zh-CN" altLang="en-US"/>
          </a:p>
        </p:txBody>
      </p:sp>
      <p:sp>
        <p:nvSpPr>
          <p:cNvPr id="3077" name="文本框 14"/>
          <p:cNvSpPr txBox="1">
            <a:spLocks noChangeArrowheads="1"/>
          </p:cNvSpPr>
          <p:nvPr/>
        </p:nvSpPr>
        <p:spPr bwMode="auto">
          <a:xfrm>
            <a:off x="10561638" y="4170363"/>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kumimoji="1" lang="zh-CN" altLang="en-US"/>
          </a:p>
        </p:txBody>
      </p:sp>
      <p:pic>
        <p:nvPicPr>
          <p:cNvPr id="3078"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9" name="图片 5" descr="u=389445327,4262233984&amp;fm=26&amp;gp=0"/>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1149350" y="1501775"/>
            <a:ext cx="6959600" cy="4624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plit orient="vert"/>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098" name="图片 11" descr="山底5.png"/>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9" name="图片 21"/>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文本框 13"/>
          <p:cNvSpPr txBox="1">
            <a:spLocks noChangeArrowheads="1"/>
          </p:cNvSpPr>
          <p:nvPr/>
        </p:nvSpPr>
        <p:spPr bwMode="auto">
          <a:xfrm>
            <a:off x="10761663" y="2339975"/>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kumimoji="1" lang="zh-CN" altLang="en-US"/>
          </a:p>
        </p:txBody>
      </p:sp>
      <p:sp>
        <p:nvSpPr>
          <p:cNvPr id="4101" name="文本框 14"/>
          <p:cNvSpPr txBox="1">
            <a:spLocks noChangeArrowheads="1"/>
          </p:cNvSpPr>
          <p:nvPr/>
        </p:nvSpPr>
        <p:spPr bwMode="auto">
          <a:xfrm>
            <a:off x="10561638" y="4170363"/>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kumimoji="1" lang="zh-CN" altLang="en-US"/>
          </a:p>
        </p:txBody>
      </p:sp>
      <p:sp>
        <p:nvSpPr>
          <p:cNvPr id="2054" name="矩形 3"/>
          <p:cNvSpPr>
            <a:spLocks noChangeArrowheads="1"/>
          </p:cNvSpPr>
          <p:nvPr/>
        </p:nvSpPr>
        <p:spPr bwMode="auto">
          <a:xfrm>
            <a:off x="1036638" y="2324100"/>
            <a:ext cx="7105650" cy="2216150"/>
          </a:xfrm>
          <a:prstGeom prst="rect">
            <a:avLst/>
          </a:prstGeom>
          <a:noFill/>
          <a:ln w="9525">
            <a:noFill/>
            <a:miter lim="800000"/>
          </a:ln>
        </p:spPr>
        <p:txBody>
          <a:bodyP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indent="593725">
              <a:lnSpc>
                <a:spcPct val="150000"/>
              </a:lnSpc>
              <a:defRPr/>
            </a:pPr>
            <a:r>
              <a:rPr kumimoji="1" lang="zh-CN" altLang="en-US" sz="2300" b="1">
                <a:solidFill>
                  <a:srgbClr val="800000"/>
                </a:solidFill>
                <a:latin typeface="+mn-ea"/>
                <a:ea typeface="+mn-ea"/>
              </a:rPr>
              <a:t>一提到诺贝尔，我们马上想到代表最高荣誉的诺贝尔奖，现在，让我们走进课文，了解首届诺贝尔奖设置、颁发的过程，感触诺贝尔激励后来科学研究的高尚品德。</a:t>
            </a:r>
          </a:p>
        </p:txBody>
      </p:sp>
      <p:pic>
        <p:nvPicPr>
          <p:cNvPr id="4103"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4" name="图片 18"/>
          <p:cNvPicPr>
            <a:picLocks noChangeAspect="1"/>
          </p:cNvPicPr>
          <p:nvPr/>
        </p:nvPicPr>
        <p:blipFill>
          <a:blip r:embed="rId5">
            <a:extLst>
              <a:ext uri="{28A0092B-C50C-407E-A947-70E740481C1C}">
                <a14:useLocalDpi xmlns:a14="http://schemas.microsoft.com/office/drawing/2010/main"/>
              </a:ext>
            </a:extLst>
          </a:blip>
          <a:stretch>
            <a:fillRect/>
          </a:stretch>
        </p:blipFill>
        <p:spPr bwMode="auto">
          <a:xfrm>
            <a:off x="3303588" y="539750"/>
            <a:ext cx="2573337"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plit orient="vert"/>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矩形 14"/>
          <p:cNvSpPr/>
          <p:nvPr/>
        </p:nvSpPr>
        <p:spPr>
          <a:xfrm>
            <a:off x="1380331" y="2182818"/>
            <a:ext cx="735006" cy="241289"/>
          </a:xfrm>
          <a:prstGeom prst="rect">
            <a:avLst/>
          </a:prstGeom>
          <a:noFill/>
          <a:ln w="25400" cap="flat" cmpd="sng" algn="ctr">
            <a:noFill/>
            <a:prstDash val="solid"/>
          </a:ln>
          <a:effectLst/>
        </p:spPr>
        <p:txBody>
          <a:bodyPr rtlCol="0" anchor="ct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                  </a:t>
            </a:r>
            <a:endParaRPr kumimoji="0" lang="en-US" altLang="zh-CN" sz="100" b="0" i="0" u="none" strike="noStrike" kern="0" cap="none" spc="0" normalizeH="0" baseline="0" noProof="0">
              <a:ln>
                <a:noFill/>
              </a:ln>
              <a:solidFill>
                <a:sysClr val="window" lastClr="FFFFFF"/>
              </a:solidFill>
              <a:effectLst/>
              <a:uLnTx/>
              <a:uFillTx/>
              <a:latin typeface="Calibri"/>
              <a:ea typeface="宋体"/>
              <a:cs typeface="+mn-cs"/>
            </a:endParaRP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                  </a:t>
            </a:r>
          </a:p>
        </p:txBody>
      </p:sp>
      <p:pic>
        <p:nvPicPr>
          <p:cNvPr id="5122" name="图片 24"/>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Rectangle 11"/>
          <p:cNvSpPr>
            <a:spLocks noChangeArrowheads="1"/>
          </p:cNvSpPr>
          <p:nvPr/>
        </p:nvSpPr>
        <p:spPr bwMode="auto">
          <a:xfrm>
            <a:off x="1096963" y="2708275"/>
            <a:ext cx="566737" cy="468313"/>
          </a:xfrm>
          <a:prstGeom prst="rect">
            <a:avLst/>
          </a:prstGeom>
          <a:solidFill>
            <a:srgbClr val="FFFF00"/>
          </a:solidFill>
          <a:ln>
            <a:noFill/>
          </a:ln>
          <a:effectLst/>
          <a:extLst/>
        </p:spPr>
        <p:txBody>
          <a:bodyPr wrap="none" anchor="ct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gn="ctr" defTabSz="914400" fontAlgn="auto">
              <a:spcBef>
                <a:spcPct val="0"/>
              </a:spcBef>
              <a:spcAft>
                <a:spcPct val="0"/>
              </a:spcAft>
              <a:defRPr/>
            </a:pPr>
            <a:endParaRPr lang="zh-CN" altLang="en-US" sz="1200" kern="0">
              <a:solidFill>
                <a:srgbClr val="FFFFFF"/>
              </a:solidFill>
              <a:latin typeface="+mn-lt"/>
              <a:ea typeface="+mn-ea"/>
            </a:endParaRPr>
          </a:p>
        </p:txBody>
      </p:sp>
      <p:sp>
        <p:nvSpPr>
          <p:cNvPr id="23" name="Rectangle 11"/>
          <p:cNvSpPr>
            <a:spLocks noChangeArrowheads="1"/>
          </p:cNvSpPr>
          <p:nvPr/>
        </p:nvSpPr>
        <p:spPr bwMode="auto">
          <a:xfrm>
            <a:off x="1084263" y="3875088"/>
            <a:ext cx="566737" cy="466725"/>
          </a:xfrm>
          <a:prstGeom prst="rect">
            <a:avLst/>
          </a:prstGeom>
          <a:solidFill>
            <a:srgbClr val="FFFF00"/>
          </a:solidFill>
          <a:ln>
            <a:noFill/>
          </a:ln>
          <a:effectLst/>
          <a:extLst/>
        </p:spPr>
        <p:txBody>
          <a:bodyPr wrap="none" anchor="ct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gn="ctr" defTabSz="914400" fontAlgn="auto">
              <a:spcBef>
                <a:spcPct val="0"/>
              </a:spcBef>
              <a:spcAft>
                <a:spcPct val="0"/>
              </a:spcAft>
              <a:defRPr/>
            </a:pPr>
            <a:endParaRPr lang="zh-CN" altLang="en-US" sz="1200" kern="0">
              <a:solidFill>
                <a:srgbClr val="FFFFFF"/>
              </a:solidFill>
              <a:latin typeface="+mn-lt"/>
              <a:ea typeface="+mn-ea"/>
            </a:endParaRPr>
          </a:p>
        </p:txBody>
      </p:sp>
      <p:pic>
        <p:nvPicPr>
          <p:cNvPr id="5125" name="图片 20" descr="山底5.png"/>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6" name="文本框 13"/>
          <p:cNvSpPr txBox="1">
            <a:spLocks noChangeArrowheads="1"/>
          </p:cNvSpPr>
          <p:nvPr/>
        </p:nvSpPr>
        <p:spPr bwMode="auto">
          <a:xfrm>
            <a:off x="10761663" y="2339975"/>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kumimoji="1" lang="zh-CN" altLang="en-US"/>
          </a:p>
        </p:txBody>
      </p:sp>
      <p:sp>
        <p:nvSpPr>
          <p:cNvPr id="5127" name="文本框 14"/>
          <p:cNvSpPr txBox="1">
            <a:spLocks noChangeArrowheads="1"/>
          </p:cNvSpPr>
          <p:nvPr/>
        </p:nvSpPr>
        <p:spPr bwMode="auto">
          <a:xfrm>
            <a:off x="10561638" y="4170363"/>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kumimoji="1" lang="zh-CN" altLang="en-US"/>
          </a:p>
        </p:txBody>
      </p:sp>
      <p:sp>
        <p:nvSpPr>
          <p:cNvPr id="45" name="Rectangle 11"/>
          <p:cNvSpPr>
            <a:spLocks noChangeArrowheads="1"/>
          </p:cNvSpPr>
          <p:nvPr/>
        </p:nvSpPr>
        <p:spPr bwMode="auto">
          <a:xfrm>
            <a:off x="1096963" y="2146300"/>
            <a:ext cx="566737" cy="468313"/>
          </a:xfrm>
          <a:prstGeom prst="rect">
            <a:avLst/>
          </a:prstGeom>
          <a:solidFill>
            <a:srgbClr val="FFFF00"/>
          </a:solidFill>
          <a:ln>
            <a:noFill/>
          </a:ln>
          <a:effectLst/>
          <a:extLst/>
        </p:spPr>
        <p:txBody>
          <a:bodyPr wrap="none" anchor="ct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gn="ctr" defTabSz="914400" fontAlgn="auto">
              <a:spcBef>
                <a:spcPct val="0"/>
              </a:spcBef>
              <a:spcAft>
                <a:spcPct val="0"/>
              </a:spcAft>
              <a:defRPr/>
            </a:pPr>
            <a:endParaRPr lang="zh-CN" altLang="en-US" sz="1200" kern="0">
              <a:solidFill>
                <a:srgbClr val="FFFFFF"/>
              </a:solidFill>
              <a:latin typeface="+mn-lt"/>
              <a:ea typeface="+mn-ea"/>
            </a:endParaRPr>
          </a:p>
        </p:txBody>
      </p:sp>
      <p:pic>
        <p:nvPicPr>
          <p:cNvPr id="5129"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30" name="矩形 17"/>
          <p:cNvSpPr>
            <a:spLocks noChangeArrowheads="1"/>
          </p:cNvSpPr>
          <p:nvPr/>
        </p:nvSpPr>
        <p:spPr bwMode="auto">
          <a:xfrm>
            <a:off x="844550" y="2025650"/>
            <a:ext cx="6897688" cy="286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indent="382588" eaLnBrk="0" hangingPunct="0">
              <a:lnSpc>
                <a:spcPct val="150000"/>
              </a:lnSpc>
            </a:pPr>
            <a:r>
              <a:rPr lang="en-US" altLang="zh-CN" sz="2400" b="1">
                <a:latin typeface="宋体" pitchFamily="2" charset="-122"/>
                <a:ea typeface="新宋体" pitchFamily="49" charset="-122"/>
              </a:rPr>
              <a:t>1.</a:t>
            </a:r>
            <a:r>
              <a:rPr lang="zh-CN" altLang="en-US" sz="2400" b="1">
                <a:latin typeface="宋体" pitchFamily="2" charset="-122"/>
                <a:ea typeface="新宋体" pitchFamily="49" charset="-122"/>
              </a:rPr>
              <a:t>了解诺贝尔的贡献及人们对他的评价。</a:t>
            </a:r>
            <a:endParaRPr lang="en-US" altLang="zh-CN" sz="2400" b="1">
              <a:latin typeface="宋体" pitchFamily="2" charset="-122"/>
              <a:ea typeface="新宋体" pitchFamily="49" charset="-122"/>
            </a:endParaRPr>
          </a:p>
          <a:p>
            <a:pPr indent="382588" eaLnBrk="0" hangingPunct="0">
              <a:lnSpc>
                <a:spcPct val="150000"/>
              </a:lnSpc>
            </a:pPr>
            <a:r>
              <a:rPr lang="en-US" altLang="zh-CN" sz="2400" b="1">
                <a:latin typeface="宋体" pitchFamily="2" charset="-122"/>
                <a:ea typeface="新宋体" pitchFamily="49" charset="-122"/>
              </a:rPr>
              <a:t>2.</a:t>
            </a:r>
            <a:r>
              <a:rPr lang="zh-CN" altLang="en-US" sz="2400" b="1">
                <a:latin typeface="宋体" pitchFamily="2" charset="-122"/>
                <a:ea typeface="新宋体" pitchFamily="49" charset="-122"/>
              </a:rPr>
              <a:t>能根据新闻的结构理清内容、层次，品析简</a:t>
            </a:r>
            <a:endParaRPr lang="en-US" altLang="zh-CN" sz="2400" b="1">
              <a:latin typeface="宋体" pitchFamily="2" charset="-122"/>
              <a:ea typeface="新宋体" pitchFamily="49" charset="-122"/>
            </a:endParaRPr>
          </a:p>
          <a:p>
            <a:pPr indent="382588" eaLnBrk="0" hangingPunct="0">
              <a:lnSpc>
                <a:spcPct val="150000"/>
              </a:lnSpc>
            </a:pPr>
            <a:r>
              <a:rPr lang="en-US" altLang="zh-CN" sz="2400" b="1">
                <a:latin typeface="宋体" pitchFamily="2" charset="-122"/>
                <a:ea typeface="新宋体" pitchFamily="49" charset="-122"/>
              </a:rPr>
              <a:t>  </a:t>
            </a:r>
            <a:r>
              <a:rPr lang="zh-CN" altLang="en-US" sz="2400" b="1">
                <a:latin typeface="宋体" pitchFamily="2" charset="-122"/>
                <a:ea typeface="新宋体" pitchFamily="49" charset="-122"/>
              </a:rPr>
              <a:t>洁语言。</a:t>
            </a:r>
            <a:endParaRPr lang="en-US" altLang="zh-CN" sz="2400" b="1">
              <a:latin typeface="宋体" pitchFamily="2" charset="-122"/>
              <a:ea typeface="新宋体" pitchFamily="49" charset="-122"/>
            </a:endParaRPr>
          </a:p>
          <a:p>
            <a:pPr indent="382588" eaLnBrk="0" hangingPunct="0">
              <a:lnSpc>
                <a:spcPct val="150000"/>
              </a:lnSpc>
            </a:pPr>
            <a:r>
              <a:rPr lang="en-US" altLang="zh-CN" sz="2400" b="1">
                <a:latin typeface="宋体" pitchFamily="2" charset="-122"/>
                <a:ea typeface="新宋体" pitchFamily="49" charset="-122"/>
              </a:rPr>
              <a:t>3.</a:t>
            </a:r>
            <a:r>
              <a:rPr lang="zh-CN" altLang="en-US" sz="2400" b="1">
                <a:latin typeface="宋体" pitchFamily="2" charset="-122"/>
                <a:ea typeface="新宋体" pitchFamily="49" charset="-122"/>
              </a:rPr>
              <a:t>感触伟学家的伟大之处，培养学生热爱科学</a:t>
            </a:r>
            <a:endParaRPr lang="en-US" altLang="zh-CN" sz="2400" b="1">
              <a:latin typeface="宋体" pitchFamily="2" charset="-122"/>
              <a:ea typeface="新宋体" pitchFamily="49" charset="-122"/>
            </a:endParaRPr>
          </a:p>
          <a:p>
            <a:pPr indent="382588" eaLnBrk="0" hangingPunct="0">
              <a:lnSpc>
                <a:spcPct val="150000"/>
              </a:lnSpc>
            </a:pPr>
            <a:r>
              <a:rPr lang="en-US" altLang="zh-CN" sz="2400" b="1">
                <a:latin typeface="宋体" pitchFamily="2" charset="-122"/>
                <a:ea typeface="新宋体" pitchFamily="49" charset="-122"/>
              </a:rPr>
              <a:t>  </a:t>
            </a:r>
            <a:r>
              <a:rPr lang="zh-CN" altLang="en-US" sz="2400" b="1">
                <a:latin typeface="宋体" pitchFamily="2" charset="-122"/>
                <a:ea typeface="新宋体" pitchFamily="49" charset="-122"/>
              </a:rPr>
              <a:t>的精神，激发自信心。 </a:t>
            </a:r>
            <a:endParaRPr lang="zh-CN" altLang="en-US" sz="2400" b="1">
              <a:latin typeface="宋体" pitchFamily="2" charset="-122"/>
            </a:endParaRPr>
          </a:p>
        </p:txBody>
      </p:sp>
      <p:sp>
        <p:nvSpPr>
          <p:cNvPr id="17" name="矩形 16"/>
          <p:cNvSpPr/>
          <p:nvPr/>
        </p:nvSpPr>
        <p:spPr>
          <a:xfrm>
            <a:off x="6124575" y="2024063"/>
            <a:ext cx="1808163" cy="558800"/>
          </a:xfrm>
          <a:prstGeom prst="rect">
            <a:avLst/>
          </a:prstGeom>
        </p:spPr>
        <p:txBody>
          <a:bodyPr wrap="none">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indent="382588" eaLnBrk="0" hangingPunct="0">
              <a:lnSpc>
                <a:spcPct val="150000"/>
              </a:lnSpc>
              <a:defRPr/>
            </a:pPr>
            <a:r>
              <a:rPr lang="zh-CN" altLang="en-US" sz="2400" b="1">
                <a:solidFill>
                  <a:srgbClr val="FF0000"/>
                </a:solidFill>
                <a:latin typeface="+mn-ea"/>
                <a:cs typeface="Times New Roman" pitchFamily="18" charset="0"/>
              </a:rPr>
              <a:t>（重点）</a:t>
            </a:r>
            <a:endParaRPr lang="zh-CN" altLang="en-US" sz="1100">
              <a:latin typeface="+mn-ea"/>
            </a:endParaRPr>
          </a:p>
        </p:txBody>
      </p:sp>
      <p:sp>
        <p:nvSpPr>
          <p:cNvPr id="21" name="矩形 20"/>
          <p:cNvSpPr/>
          <p:nvPr/>
        </p:nvSpPr>
        <p:spPr>
          <a:xfrm>
            <a:off x="2582863" y="3227388"/>
            <a:ext cx="1420812" cy="460375"/>
          </a:xfrm>
          <a:prstGeom prst="rect">
            <a:avLst/>
          </a:prstGeom>
        </p:spPr>
        <p:txBody>
          <a:bodyPr wrap="none">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a:pPr>
            <a:r>
              <a:rPr lang="zh-CN" altLang="en-US" sz="2400" b="1">
                <a:solidFill>
                  <a:srgbClr val="FF0000"/>
                </a:solidFill>
                <a:latin typeface="+mn-ea"/>
                <a:cs typeface="Times New Roman" pitchFamily="18" charset="0"/>
              </a:rPr>
              <a:t>（难点）</a:t>
            </a:r>
            <a:endParaRPr lang="zh-CN" altLang="en-US" sz="2400"/>
          </a:p>
        </p:txBody>
      </p:sp>
      <p:sp>
        <p:nvSpPr>
          <p:cNvPr id="5133" name="WordArt 20"/>
          <p:cNvSpPr>
            <a:spLocks noChangeArrowheads="1" noChangeShapeType="1" noTextEdit="1"/>
          </p:cNvSpPr>
          <p:nvPr/>
        </p:nvSpPr>
        <p:spPr bwMode="auto">
          <a:xfrm>
            <a:off x="2809875" y="152400"/>
            <a:ext cx="3048000" cy="762000"/>
          </a:xfrm>
          <a:prstGeom prst="rect">
            <a:avLst/>
          </a:prstGeom>
        </p:spPr>
        <p:txBody>
          <a:bodyPr wrap="none" fromWordArt="1">
            <a:prstTxWarp prst="textPlain">
              <a:avLst>
                <a:gd name="adj" fmla="val 50000"/>
              </a:avLst>
            </a:prstTxWarp>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gn="ctr"/>
            <a:r>
              <a:rPr lang="zh-CN" altLang="en-US" sz="6000" kern="10">
                <a:ln w="9525">
                  <a:solidFill>
                    <a:srgbClr val="000000"/>
                  </a:solidFill>
                  <a:round/>
                </a:ln>
                <a:solidFill>
                  <a:srgbClr val="FFFFFF"/>
                </a:solidFill>
                <a:effectLst>
                  <a:outerShdw dist="35921" dir="2700000" algn="ctr" rotWithShape="0">
                    <a:srgbClr val="808080">
                      <a:alpha val="79999"/>
                    </a:srgbClr>
                  </a:outerShdw>
                </a:effectLst>
                <a:latin typeface="宋体"/>
                <a:ea typeface="宋体"/>
              </a:rPr>
              <a:t>学习目标</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ppt_x"/>
                                          </p:val>
                                        </p:tav>
                                        <p:tav tm="100000">
                                          <p:val>
                                            <p:strVal val="#ppt_x"/>
                                          </p:val>
                                        </p:tav>
                                      </p:tavLst>
                                    </p:anim>
                                    <p:anim calcmode="lin" valueType="num">
                                      <p:cBhvr additive="base">
                                        <p:cTn id="1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1"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146" name="图片 11" descr="山底5.png"/>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7" name="图片 12"/>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8"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文本框 13"/>
          <p:cNvSpPr txBox="1">
            <a:spLocks noChangeArrowheads="1"/>
          </p:cNvSpPr>
          <p:nvPr/>
        </p:nvSpPr>
        <p:spPr bwMode="auto">
          <a:xfrm>
            <a:off x="10761663" y="2339975"/>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kumimoji="1" lang="zh-CN" altLang="en-US"/>
          </a:p>
        </p:txBody>
      </p:sp>
      <p:sp>
        <p:nvSpPr>
          <p:cNvPr id="6150" name="文本框 14"/>
          <p:cNvSpPr txBox="1">
            <a:spLocks noChangeArrowheads="1"/>
          </p:cNvSpPr>
          <p:nvPr/>
        </p:nvSpPr>
        <p:spPr bwMode="auto">
          <a:xfrm>
            <a:off x="10561638" y="4170363"/>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kumimoji="1" lang="zh-CN" altLang="en-US"/>
          </a:p>
        </p:txBody>
      </p:sp>
      <p:sp>
        <p:nvSpPr>
          <p:cNvPr id="2" name="矩形 1"/>
          <p:cNvSpPr/>
          <p:nvPr/>
        </p:nvSpPr>
        <p:spPr>
          <a:xfrm>
            <a:off x="941388" y="1882775"/>
            <a:ext cx="7245350" cy="4494213"/>
          </a:xfrm>
          <a:prstGeom prst="rect">
            <a:avLst/>
          </a:prstGeom>
        </p:spPr>
        <p:txBody>
          <a:bodyP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30000"/>
              </a:lnSpc>
              <a:defRPr/>
            </a:pPr>
            <a:r>
              <a:rPr lang="en-US" altLang="zh-CN" sz="2000" b="1">
                <a:latin typeface="+mn-ea"/>
                <a:ea typeface="+mn-ea"/>
              </a:rPr>
              <a:t>    1860</a:t>
            </a:r>
            <a:r>
              <a:rPr lang="zh-CN" altLang="en-US" sz="2000" b="1">
                <a:latin typeface="+mn-ea"/>
                <a:ea typeface="+mn-ea"/>
              </a:rPr>
              <a:t>年诺贝尔开始研究硝化甘油，但在</a:t>
            </a:r>
            <a:r>
              <a:rPr lang="en-US" altLang="zh-CN" sz="2000" b="1">
                <a:latin typeface="+mn-ea"/>
                <a:ea typeface="+mn-ea"/>
              </a:rPr>
              <a:t>1864</a:t>
            </a:r>
            <a:r>
              <a:rPr lang="zh-CN" altLang="en-US" sz="2000" b="1">
                <a:latin typeface="+mn-ea"/>
                <a:ea typeface="+mn-ea"/>
              </a:rPr>
              <a:t>年工厂爆炸。为了防止以后再发生意外，诺贝尔将硝化甘油吸收在惰性物质中，使用比较安全。诺贝尔称它为达纳炸药，后获得专利。</a:t>
            </a:r>
            <a:r>
              <a:rPr lang="en-US" altLang="zh-CN" sz="2000" b="1">
                <a:latin typeface="+mn-ea"/>
                <a:ea typeface="+mn-ea"/>
              </a:rPr>
              <a:t>1875</a:t>
            </a:r>
            <a:r>
              <a:rPr lang="zh-CN" altLang="en-US" sz="2000" b="1">
                <a:latin typeface="+mn-ea"/>
                <a:ea typeface="+mn-ea"/>
              </a:rPr>
              <a:t>年诺贝尔将火棉</a:t>
            </a:r>
            <a:r>
              <a:rPr lang="en-US" altLang="zh-CN" sz="2000" b="1">
                <a:latin typeface="+mn-ea"/>
                <a:ea typeface="+mn-ea"/>
              </a:rPr>
              <a:t>(</a:t>
            </a:r>
            <a:r>
              <a:rPr lang="zh-CN" altLang="en-US" sz="2000" b="1">
                <a:latin typeface="+mn-ea"/>
                <a:ea typeface="+mn-ea"/>
              </a:rPr>
              <a:t>纤维素硝酸酯</a:t>
            </a:r>
            <a:r>
              <a:rPr lang="en-US" altLang="zh-CN" sz="2000" b="1">
                <a:latin typeface="+mn-ea"/>
                <a:ea typeface="+mn-ea"/>
              </a:rPr>
              <a:t>)</a:t>
            </a:r>
            <a:r>
              <a:rPr lang="zh-CN" altLang="en-US" sz="2000" b="1">
                <a:latin typeface="+mn-ea"/>
                <a:ea typeface="+mn-ea"/>
              </a:rPr>
              <a:t>与硝化甘油混合起来，得到胶状物质，称为炸胶，比达纳炸药有更强的爆炸力，他的这项发明也获得专利。他还有许多其他的发明，在橡胶合成、皮革及人造丝的制造方面都获有专利。诺贝尔经营油田和炸药生产，积累了巨大财富。根据诺贝尔的遗嘱，他逝世后将遗产大部分作为基金，每年以其利息</a:t>
            </a:r>
            <a:r>
              <a:rPr lang="en-US" altLang="zh-CN" sz="2000" b="1">
                <a:latin typeface="+mn-ea"/>
                <a:ea typeface="+mn-ea"/>
              </a:rPr>
              <a:t>(</a:t>
            </a:r>
            <a:r>
              <a:rPr lang="zh-CN" altLang="en-US" sz="2000" b="1">
                <a:latin typeface="+mn-ea"/>
                <a:ea typeface="+mn-ea"/>
              </a:rPr>
              <a:t>约</a:t>
            </a:r>
            <a:r>
              <a:rPr lang="en-US" altLang="zh-CN" sz="2000" b="1">
                <a:latin typeface="+mn-ea"/>
                <a:ea typeface="+mn-ea"/>
              </a:rPr>
              <a:t>20</a:t>
            </a:r>
            <a:r>
              <a:rPr lang="zh-CN" altLang="en-US" sz="2000" b="1">
                <a:latin typeface="+mn-ea"/>
                <a:ea typeface="+mn-ea"/>
              </a:rPr>
              <a:t>万美元</a:t>
            </a:r>
            <a:r>
              <a:rPr lang="en-US" altLang="zh-CN" sz="2000" b="1">
                <a:latin typeface="+mn-ea"/>
                <a:ea typeface="+mn-ea"/>
              </a:rPr>
              <a:t>)</a:t>
            </a:r>
            <a:r>
              <a:rPr lang="zh-CN" altLang="en-US" sz="2000" b="1">
                <a:latin typeface="+mn-ea"/>
                <a:ea typeface="+mn-ea"/>
              </a:rPr>
              <a:t>奖给前一年在物理学、化学、生理学或医学、文学及和平方面对人类做出巨大贡献的人士。这就是诺贝尔奖，于</a:t>
            </a:r>
            <a:r>
              <a:rPr lang="en-US" altLang="zh-CN" sz="2000" b="1">
                <a:latin typeface="+mn-ea"/>
                <a:ea typeface="+mn-ea"/>
              </a:rPr>
              <a:t>1901</a:t>
            </a:r>
            <a:r>
              <a:rPr lang="zh-CN" altLang="en-US" sz="2000" b="1">
                <a:latin typeface="+mn-ea"/>
                <a:ea typeface="+mn-ea"/>
              </a:rPr>
              <a:t>年第一次颁发。</a:t>
            </a:r>
            <a:endParaRPr lang="zh-CN" altLang="zh-CN" sz="2000" b="1">
              <a:latin typeface="+mn-ea"/>
              <a:ea typeface="+mn-ea"/>
            </a:endParaRPr>
          </a:p>
        </p:txBody>
      </p:sp>
      <p:pic>
        <p:nvPicPr>
          <p:cNvPr id="6152" name="Picture 12" descr="D:\我的文档\Tencent Files\923213587\FileRecv\资料链接.gif"/>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3276600" y="490538"/>
            <a:ext cx="2573338"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3" name="Picture 4"/>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528638" y="1373188"/>
            <a:ext cx="403542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heel spokes="1"/>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170" name="图片 12"/>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1" name="图片 20" descr="山底5.png"/>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2" name="文本框 13"/>
          <p:cNvSpPr txBox="1">
            <a:spLocks noChangeArrowheads="1"/>
          </p:cNvSpPr>
          <p:nvPr/>
        </p:nvSpPr>
        <p:spPr bwMode="auto">
          <a:xfrm>
            <a:off x="10761663" y="2339975"/>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kumimoji="1" lang="zh-CN" altLang="en-US"/>
          </a:p>
        </p:txBody>
      </p:sp>
      <p:pic>
        <p:nvPicPr>
          <p:cNvPr id="7173"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174" name="组 1"/>
          <p:cNvGrpSpPr/>
          <p:nvPr/>
        </p:nvGrpSpPr>
        <p:grpSpPr>
          <a:xfrm>
            <a:off x="2605088" y="1658938"/>
            <a:ext cx="2919412" cy="668337"/>
            <a:chOff x="3063348" y="1736230"/>
            <a:chExt cx="2918764" cy="668337"/>
          </a:xfrm>
        </p:grpSpPr>
        <p:sp>
          <p:nvSpPr>
            <p:cNvPr id="24" name="圆角矩形 23"/>
            <p:cNvSpPr/>
            <p:nvPr/>
          </p:nvSpPr>
          <p:spPr>
            <a:xfrm>
              <a:off x="3899774" y="1871167"/>
              <a:ext cx="2082338" cy="449263"/>
            </a:xfrm>
            <a:prstGeom prst="roundRect">
              <a:avLst>
                <a:gd name="adj" fmla="val 50000"/>
              </a:avLst>
            </a:prstGeom>
          </p:spPr>
          <p:style>
            <a:lnRef idx="1">
              <a:schemeClr val="accent3"/>
            </a:lnRef>
            <a:fillRef idx="2">
              <a:schemeClr val="accent3"/>
            </a:fillRef>
            <a:effectRef idx="1">
              <a:schemeClr val="accent3"/>
            </a:effectRef>
            <a:fontRef idx="minor">
              <a:schemeClr val="dk1"/>
            </a:fontRef>
          </p:style>
          <p:txBody>
            <a:bodyPr anchor="ctr"/>
            <a:lstStyle>
              <a:defPPr>
                <a:defRPr lang="zh-CN"/>
              </a:defPPr>
              <a:lvl1pPr algn="l" defTabSz="457200" rtl="0" fontAlgn="base">
                <a:spcBef>
                  <a:spcPct val="0"/>
                </a:spcBef>
                <a:spcAft>
                  <a:spcPct val="0"/>
                </a:spcAft>
                <a:defRPr kern="1200">
                  <a:solidFill>
                    <a:srgbClr val="000000"/>
                  </a:solidFill>
                  <a:latin typeface="Calibri"/>
                  <a:ea typeface="宋体" pitchFamily="2" charset="-122"/>
                  <a:cs typeface="+mn-cs"/>
                </a:defRPr>
              </a:lvl1pPr>
              <a:lvl2pPr marL="457200" algn="l" defTabSz="457200" rtl="0" fontAlgn="base">
                <a:spcBef>
                  <a:spcPct val="0"/>
                </a:spcBef>
                <a:spcAft>
                  <a:spcPct val="0"/>
                </a:spcAft>
                <a:defRPr kern="1200">
                  <a:solidFill>
                    <a:srgbClr val="000000"/>
                  </a:solidFill>
                  <a:latin typeface="Calibri"/>
                  <a:ea typeface="宋体" pitchFamily="2" charset="-122"/>
                  <a:cs typeface="+mn-cs"/>
                </a:defRPr>
              </a:lvl2pPr>
              <a:lvl3pPr marL="914400" algn="l" defTabSz="457200" rtl="0" fontAlgn="base">
                <a:spcBef>
                  <a:spcPct val="0"/>
                </a:spcBef>
                <a:spcAft>
                  <a:spcPct val="0"/>
                </a:spcAft>
                <a:defRPr kern="1200">
                  <a:solidFill>
                    <a:srgbClr val="000000"/>
                  </a:solidFill>
                  <a:latin typeface="Calibri"/>
                  <a:ea typeface="宋体" pitchFamily="2" charset="-122"/>
                  <a:cs typeface="+mn-cs"/>
                </a:defRPr>
              </a:lvl3pPr>
              <a:lvl4pPr marL="1371600" algn="l" defTabSz="457200" rtl="0" fontAlgn="base">
                <a:spcBef>
                  <a:spcPct val="0"/>
                </a:spcBef>
                <a:spcAft>
                  <a:spcPct val="0"/>
                </a:spcAft>
                <a:defRPr kern="1200">
                  <a:solidFill>
                    <a:srgbClr val="000000"/>
                  </a:solidFill>
                  <a:latin typeface="Calibri"/>
                  <a:ea typeface="宋体" pitchFamily="2" charset="-122"/>
                  <a:cs typeface="+mn-cs"/>
                </a:defRPr>
              </a:lvl4pPr>
              <a:lvl5pPr marL="1828800" algn="l" defTabSz="457200" rtl="0" fontAlgn="base">
                <a:spcBef>
                  <a:spcPct val="0"/>
                </a:spcBef>
                <a:spcAft>
                  <a:spcPct val="0"/>
                </a:spcAft>
                <a:defRPr kern="1200">
                  <a:solidFill>
                    <a:srgbClr val="000000"/>
                  </a:solidFill>
                  <a:latin typeface="Calibri"/>
                  <a:ea typeface="宋体" pitchFamily="2" charset="-122"/>
                  <a:cs typeface="+mn-cs"/>
                </a:defRPr>
              </a:lvl5pPr>
              <a:lvl6pPr marL="2286000" algn="l" defTabSz="914400" rtl="0" eaLnBrk="1" latinLnBrk="0" hangingPunct="1">
                <a:defRPr kern="1200">
                  <a:solidFill>
                    <a:srgbClr val="000000"/>
                  </a:solidFill>
                  <a:latin typeface="Calibri"/>
                  <a:ea typeface="宋体" pitchFamily="2" charset="-122"/>
                  <a:cs typeface="+mn-cs"/>
                </a:defRPr>
              </a:lvl6pPr>
              <a:lvl7pPr marL="2743200" algn="l" defTabSz="914400" rtl="0" eaLnBrk="1" latinLnBrk="0" hangingPunct="1">
                <a:defRPr kern="1200">
                  <a:solidFill>
                    <a:srgbClr val="000000"/>
                  </a:solidFill>
                  <a:latin typeface="Calibri"/>
                  <a:ea typeface="宋体" pitchFamily="2" charset="-122"/>
                  <a:cs typeface="+mn-cs"/>
                </a:defRPr>
              </a:lvl7pPr>
              <a:lvl8pPr marL="3200400" algn="l" defTabSz="914400" rtl="0" eaLnBrk="1" latinLnBrk="0" hangingPunct="1">
                <a:defRPr kern="1200">
                  <a:solidFill>
                    <a:srgbClr val="000000"/>
                  </a:solidFill>
                  <a:latin typeface="Calibri"/>
                  <a:ea typeface="宋体" pitchFamily="2" charset="-122"/>
                  <a:cs typeface="+mn-cs"/>
                </a:defRPr>
              </a:lvl8pPr>
              <a:lvl9pPr marL="3657600" algn="l" defTabSz="914400" rtl="0" eaLnBrk="1" latinLnBrk="0" hangingPunct="1">
                <a:defRPr kern="1200">
                  <a:solidFill>
                    <a:srgbClr val="000000"/>
                  </a:solidFill>
                  <a:latin typeface="Calibri"/>
                  <a:ea typeface="宋体" pitchFamily="2" charset="-122"/>
                  <a:cs typeface="+mn-cs"/>
                </a:defRPr>
              </a:lvl9pPr>
            </a:lstStyle>
            <a:p>
              <a:pPr algn="ctr" fontAlgn="auto">
                <a:spcBef>
                  <a:spcPct val="0"/>
                </a:spcBef>
                <a:spcAft>
                  <a:spcPct val="0"/>
                </a:spcAft>
                <a:defRPr/>
              </a:pPr>
              <a:endParaRPr kumimoji="1" lang="zh-CN" altLang="en-US"/>
            </a:p>
          </p:txBody>
        </p:sp>
        <p:pic>
          <p:nvPicPr>
            <p:cNvPr id="7180" name="图片 9" descr="book.gif"/>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3063348" y="1736230"/>
              <a:ext cx="1087437" cy="66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5" name="矩形 19"/>
          <p:cNvSpPr>
            <a:spLocks noChangeArrowheads="1"/>
          </p:cNvSpPr>
          <p:nvPr/>
        </p:nvSpPr>
        <p:spPr bwMode="auto">
          <a:xfrm>
            <a:off x="3879850" y="1762125"/>
            <a:ext cx="14208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r>
              <a:rPr lang="zh-CN" altLang="en-US" sz="2400" b="1">
                <a:latin typeface="黑体" pitchFamily="49" charset="-122"/>
                <a:ea typeface="黑体" pitchFamily="49" charset="-122"/>
              </a:rPr>
              <a:t>诺贝尔奖</a:t>
            </a:r>
            <a:endParaRPr lang="zh-CN" altLang="zh-CN" sz="2400" b="1">
              <a:latin typeface="黑体" pitchFamily="49" charset="-122"/>
              <a:ea typeface="黑体" pitchFamily="49" charset="-122"/>
            </a:endParaRPr>
          </a:p>
        </p:txBody>
      </p:sp>
      <p:sp>
        <p:nvSpPr>
          <p:cNvPr id="2" name="矩形 1"/>
          <p:cNvSpPr/>
          <p:nvPr/>
        </p:nvSpPr>
        <p:spPr>
          <a:xfrm>
            <a:off x="863600" y="2370138"/>
            <a:ext cx="7383463" cy="3305175"/>
          </a:xfrm>
          <a:prstGeom prst="rect">
            <a:avLst/>
          </a:prstGeom>
        </p:spPr>
        <p:txBody>
          <a:bodyP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45000"/>
              </a:lnSpc>
              <a:defRPr/>
            </a:pPr>
            <a:r>
              <a:rPr lang="zh-CN" altLang="en-US" sz="2400" b="1">
                <a:latin typeface="+mn-ea"/>
                <a:ea typeface="+mn-ea"/>
              </a:rPr>
              <a:t>     诺贝尔奖，是以瑞典著名的化学家、硝化甘油炸药的发明人诺贝尔的部分遗产</a:t>
            </a:r>
            <a:r>
              <a:rPr lang="en-US" altLang="zh-CN" sz="2400" b="1">
                <a:latin typeface="+mn-ea"/>
                <a:ea typeface="+mn-ea"/>
              </a:rPr>
              <a:t>(3100</a:t>
            </a:r>
            <a:r>
              <a:rPr lang="zh-CN" altLang="en-US" sz="2400" b="1">
                <a:latin typeface="+mn-ea"/>
                <a:ea typeface="+mn-ea"/>
              </a:rPr>
              <a:t>万瑞典克朗</a:t>
            </a:r>
            <a:r>
              <a:rPr lang="en-US" altLang="zh-CN" sz="2400" b="1">
                <a:latin typeface="+mn-ea"/>
                <a:ea typeface="+mn-ea"/>
              </a:rPr>
              <a:t>)</a:t>
            </a:r>
            <a:r>
              <a:rPr lang="zh-CN" altLang="en-US" sz="2400" b="1">
                <a:latin typeface="+mn-ea"/>
                <a:ea typeface="+mn-ea"/>
              </a:rPr>
              <a:t>作为基金在</a:t>
            </a:r>
            <a:r>
              <a:rPr lang="en-US" altLang="zh-CN" sz="2400" b="1">
                <a:latin typeface="+mn-ea"/>
                <a:ea typeface="+mn-ea"/>
              </a:rPr>
              <a:t>1900</a:t>
            </a:r>
            <a:r>
              <a:rPr lang="zh-CN" altLang="en-US" sz="2400" b="1">
                <a:latin typeface="+mn-ea"/>
                <a:ea typeface="+mn-ea"/>
              </a:rPr>
              <a:t>年创立的，于</a:t>
            </a:r>
            <a:r>
              <a:rPr lang="en-US" altLang="zh-CN" sz="2400" b="1">
                <a:latin typeface="+mn-ea"/>
                <a:ea typeface="+mn-ea"/>
              </a:rPr>
              <a:t>1901</a:t>
            </a:r>
            <a:r>
              <a:rPr lang="zh-CN" altLang="en-US" sz="2400" b="1">
                <a:latin typeface="+mn-ea"/>
                <a:ea typeface="+mn-ea"/>
              </a:rPr>
              <a:t>年首次颁发。诺贝尔奖现分设物理学、化学、生理学或医学、文学、和平、经济学六个奖项，以基金每年的利息或投资收益授予世界上在这些领域对人类做出重大贡献的人。</a:t>
            </a:r>
            <a:endParaRPr lang="zh-CN" altLang="zh-CN" sz="2400" b="1">
              <a:latin typeface="+mn-ea"/>
              <a:ea typeface="+mn-ea"/>
            </a:endParaRPr>
          </a:p>
        </p:txBody>
      </p:sp>
      <p:pic>
        <p:nvPicPr>
          <p:cNvPr id="7177" name="Picture 12" descr="D:\我的文档\Tencent Files\923213587\FileRecv\资料链接.gif"/>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3276600" y="490538"/>
            <a:ext cx="2573338"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8" name="Picture 6"/>
          <p:cNvPicPr>
            <a:picLocks noChangeAspect="1" noChangeArrowheads="1"/>
          </p:cNvPicPr>
          <p:nvPr/>
        </p:nvPicPr>
        <p:blipFill>
          <a:blip r:embed="rId7">
            <a:extLst>
              <a:ext uri="{28A0092B-C50C-407E-A947-70E740481C1C}">
                <a14:useLocalDpi xmlns:a14="http://schemas.microsoft.com/office/drawing/2010/main"/>
              </a:ext>
            </a:extLst>
          </a:blip>
          <a:stretch>
            <a:fillRect/>
          </a:stretch>
        </p:blipFill>
        <p:spPr bwMode="auto">
          <a:xfrm>
            <a:off x="587375" y="1455738"/>
            <a:ext cx="403542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194" name="图片 31" descr="山底5.png"/>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5" name="图片 30"/>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6"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230938"/>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6" descr="BS00554_"/>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2995613" y="1801813"/>
            <a:ext cx="503237"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198" name="组 53"/>
          <p:cNvGrpSpPr/>
          <p:nvPr/>
        </p:nvGrpSpPr>
        <p:grpSpPr>
          <a:xfrm>
            <a:off x="506413" y="1797050"/>
            <a:ext cx="3122612" cy="461963"/>
            <a:chOff x="4701070" y="1806066"/>
            <a:chExt cx="3123216" cy="462053"/>
          </a:xfrm>
        </p:grpSpPr>
        <p:sp>
          <p:nvSpPr>
            <p:cNvPr id="55" name="圆角矩形 54"/>
            <p:cNvSpPr/>
            <p:nvPr/>
          </p:nvSpPr>
          <p:spPr>
            <a:xfrm>
              <a:off x="5199641" y="1806066"/>
              <a:ext cx="1897429" cy="449351"/>
            </a:xfrm>
            <a:prstGeom prst="roundRect">
              <a:avLst>
                <a:gd name="adj" fmla="val 50000"/>
              </a:avLst>
            </a:prstGeom>
          </p:spPr>
          <p:style>
            <a:lnRef idx="1">
              <a:schemeClr val="accent3"/>
            </a:lnRef>
            <a:fillRef idx="2">
              <a:schemeClr val="accent3"/>
            </a:fillRef>
            <a:effectRef idx="1">
              <a:schemeClr val="accent3"/>
            </a:effectRef>
            <a:fontRef idx="minor">
              <a:schemeClr val="dk1"/>
            </a:fontRef>
          </p:style>
          <p:txBody>
            <a:bodyPr anchor="ctr"/>
            <a:lstStyle>
              <a:defPPr>
                <a:defRPr lang="zh-CN"/>
              </a:defPPr>
              <a:lvl1pPr algn="l" defTabSz="457200" rtl="0" fontAlgn="base">
                <a:spcBef>
                  <a:spcPct val="0"/>
                </a:spcBef>
                <a:spcAft>
                  <a:spcPct val="0"/>
                </a:spcAft>
                <a:defRPr kern="1200">
                  <a:solidFill>
                    <a:srgbClr val="000000"/>
                  </a:solidFill>
                  <a:latin typeface="Calibri"/>
                  <a:ea typeface="宋体" pitchFamily="2" charset="-122"/>
                  <a:cs typeface="+mn-cs"/>
                </a:defRPr>
              </a:lvl1pPr>
              <a:lvl2pPr marL="457200" algn="l" defTabSz="457200" rtl="0" fontAlgn="base">
                <a:spcBef>
                  <a:spcPct val="0"/>
                </a:spcBef>
                <a:spcAft>
                  <a:spcPct val="0"/>
                </a:spcAft>
                <a:defRPr kern="1200">
                  <a:solidFill>
                    <a:srgbClr val="000000"/>
                  </a:solidFill>
                  <a:latin typeface="Calibri"/>
                  <a:ea typeface="宋体" pitchFamily="2" charset="-122"/>
                  <a:cs typeface="+mn-cs"/>
                </a:defRPr>
              </a:lvl2pPr>
              <a:lvl3pPr marL="914400" algn="l" defTabSz="457200" rtl="0" fontAlgn="base">
                <a:spcBef>
                  <a:spcPct val="0"/>
                </a:spcBef>
                <a:spcAft>
                  <a:spcPct val="0"/>
                </a:spcAft>
                <a:defRPr kern="1200">
                  <a:solidFill>
                    <a:srgbClr val="000000"/>
                  </a:solidFill>
                  <a:latin typeface="Calibri"/>
                  <a:ea typeface="宋体" pitchFamily="2" charset="-122"/>
                  <a:cs typeface="+mn-cs"/>
                </a:defRPr>
              </a:lvl3pPr>
              <a:lvl4pPr marL="1371600" algn="l" defTabSz="457200" rtl="0" fontAlgn="base">
                <a:spcBef>
                  <a:spcPct val="0"/>
                </a:spcBef>
                <a:spcAft>
                  <a:spcPct val="0"/>
                </a:spcAft>
                <a:defRPr kern="1200">
                  <a:solidFill>
                    <a:srgbClr val="000000"/>
                  </a:solidFill>
                  <a:latin typeface="Calibri"/>
                  <a:ea typeface="宋体" pitchFamily="2" charset="-122"/>
                  <a:cs typeface="+mn-cs"/>
                </a:defRPr>
              </a:lvl4pPr>
              <a:lvl5pPr marL="1828800" algn="l" defTabSz="457200" rtl="0" fontAlgn="base">
                <a:spcBef>
                  <a:spcPct val="0"/>
                </a:spcBef>
                <a:spcAft>
                  <a:spcPct val="0"/>
                </a:spcAft>
                <a:defRPr kern="1200">
                  <a:solidFill>
                    <a:srgbClr val="000000"/>
                  </a:solidFill>
                  <a:latin typeface="Calibri"/>
                  <a:ea typeface="宋体" pitchFamily="2" charset="-122"/>
                  <a:cs typeface="+mn-cs"/>
                </a:defRPr>
              </a:lvl5pPr>
              <a:lvl6pPr marL="2286000" algn="l" defTabSz="914400" rtl="0" eaLnBrk="1" latinLnBrk="0" hangingPunct="1">
                <a:defRPr kern="1200">
                  <a:solidFill>
                    <a:srgbClr val="000000"/>
                  </a:solidFill>
                  <a:latin typeface="Calibri"/>
                  <a:ea typeface="宋体" pitchFamily="2" charset="-122"/>
                  <a:cs typeface="+mn-cs"/>
                </a:defRPr>
              </a:lvl6pPr>
              <a:lvl7pPr marL="2743200" algn="l" defTabSz="914400" rtl="0" eaLnBrk="1" latinLnBrk="0" hangingPunct="1">
                <a:defRPr kern="1200">
                  <a:solidFill>
                    <a:srgbClr val="000000"/>
                  </a:solidFill>
                  <a:latin typeface="Calibri"/>
                  <a:ea typeface="宋体" pitchFamily="2" charset="-122"/>
                  <a:cs typeface="+mn-cs"/>
                </a:defRPr>
              </a:lvl7pPr>
              <a:lvl8pPr marL="3200400" algn="l" defTabSz="914400" rtl="0" eaLnBrk="1" latinLnBrk="0" hangingPunct="1">
                <a:defRPr kern="1200">
                  <a:solidFill>
                    <a:srgbClr val="000000"/>
                  </a:solidFill>
                  <a:latin typeface="Calibri"/>
                  <a:ea typeface="宋体" pitchFamily="2" charset="-122"/>
                  <a:cs typeface="+mn-cs"/>
                </a:defRPr>
              </a:lvl8pPr>
              <a:lvl9pPr marL="3657600" algn="l" defTabSz="914400" rtl="0" eaLnBrk="1" latinLnBrk="0" hangingPunct="1">
                <a:defRPr kern="1200">
                  <a:solidFill>
                    <a:srgbClr val="000000"/>
                  </a:solidFill>
                  <a:latin typeface="Calibri"/>
                  <a:ea typeface="宋体" pitchFamily="2" charset="-122"/>
                  <a:cs typeface="+mn-cs"/>
                </a:defRPr>
              </a:lvl9pPr>
            </a:lstStyle>
            <a:p>
              <a:pPr algn="ctr" fontAlgn="auto">
                <a:spcBef>
                  <a:spcPct val="0"/>
                </a:spcBef>
                <a:spcAft>
                  <a:spcPct val="0"/>
                </a:spcAft>
                <a:defRPr/>
              </a:pPr>
              <a:endParaRPr kumimoji="1" lang="zh-CN" altLang="en-US" b="1">
                <a:latin typeface="+mn-ea"/>
              </a:endParaRPr>
            </a:p>
          </p:txBody>
        </p:sp>
        <p:sp>
          <p:nvSpPr>
            <p:cNvPr id="56" name="椭圆 55"/>
            <p:cNvSpPr/>
            <p:nvPr/>
          </p:nvSpPr>
          <p:spPr>
            <a:xfrm>
              <a:off x="4734413" y="1806066"/>
              <a:ext cx="462052" cy="462053"/>
            </a:xfrm>
            <a:prstGeom prst="ellipse">
              <a:avLst/>
            </a:prstGeom>
            <a:gradFill>
              <a:gsLst>
                <a:gs pos="0">
                  <a:srgbClr val="C3DD96"/>
                </a:gs>
                <a:gs pos="100000">
                  <a:schemeClr val="bg1"/>
                </a:gs>
              </a:gsLst>
            </a:gradFill>
            <a:ln>
              <a:solidFill>
                <a:schemeClr val="accent3"/>
              </a:solid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algn="l" defTabSz="457200" rtl="0" fontAlgn="base">
                <a:spcBef>
                  <a:spcPct val="0"/>
                </a:spcBef>
                <a:spcAft>
                  <a:spcPct val="0"/>
                </a:spcAft>
                <a:defRPr kern="1200">
                  <a:solidFill>
                    <a:srgbClr val="FFFFFF"/>
                  </a:solidFill>
                  <a:latin typeface="Calibri"/>
                  <a:ea typeface="宋体" pitchFamily="2" charset="-122"/>
                  <a:cs typeface="+mn-cs"/>
                </a:defRPr>
              </a:lvl1pPr>
              <a:lvl2pPr marL="457200" algn="l" defTabSz="457200" rtl="0" fontAlgn="base">
                <a:spcBef>
                  <a:spcPct val="0"/>
                </a:spcBef>
                <a:spcAft>
                  <a:spcPct val="0"/>
                </a:spcAft>
                <a:defRPr kern="1200">
                  <a:solidFill>
                    <a:srgbClr val="FFFFFF"/>
                  </a:solidFill>
                  <a:latin typeface="Calibri"/>
                  <a:ea typeface="宋体" pitchFamily="2" charset="-122"/>
                  <a:cs typeface="+mn-cs"/>
                </a:defRPr>
              </a:lvl2pPr>
              <a:lvl3pPr marL="914400" algn="l" defTabSz="457200" rtl="0" fontAlgn="base">
                <a:spcBef>
                  <a:spcPct val="0"/>
                </a:spcBef>
                <a:spcAft>
                  <a:spcPct val="0"/>
                </a:spcAft>
                <a:defRPr kern="1200">
                  <a:solidFill>
                    <a:srgbClr val="FFFFFF"/>
                  </a:solidFill>
                  <a:latin typeface="Calibri"/>
                  <a:ea typeface="宋体" pitchFamily="2" charset="-122"/>
                  <a:cs typeface="+mn-cs"/>
                </a:defRPr>
              </a:lvl3pPr>
              <a:lvl4pPr marL="1371600" algn="l" defTabSz="457200" rtl="0" fontAlgn="base">
                <a:spcBef>
                  <a:spcPct val="0"/>
                </a:spcBef>
                <a:spcAft>
                  <a:spcPct val="0"/>
                </a:spcAft>
                <a:defRPr kern="1200">
                  <a:solidFill>
                    <a:srgbClr val="FFFFFF"/>
                  </a:solidFill>
                  <a:latin typeface="Calibri"/>
                  <a:ea typeface="宋体" pitchFamily="2" charset="-122"/>
                  <a:cs typeface="+mn-cs"/>
                </a:defRPr>
              </a:lvl4pPr>
              <a:lvl5pPr marL="1828800" algn="l" defTabSz="457200"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algn="ctr" fontAlgn="auto">
                <a:spcBef>
                  <a:spcPct val="0"/>
                </a:spcBef>
                <a:spcAft>
                  <a:spcPct val="0"/>
                </a:spcAft>
                <a:defRPr/>
              </a:pPr>
              <a:endParaRPr kumimoji="1" lang="zh-CN" altLang="en-US" b="1">
                <a:latin typeface="+mn-ea"/>
              </a:endParaRPr>
            </a:p>
          </p:txBody>
        </p:sp>
        <p:sp>
          <p:nvSpPr>
            <p:cNvPr id="8205" name="文本框 56"/>
            <p:cNvSpPr txBox="1">
              <a:spLocks noChangeArrowheads="1"/>
            </p:cNvSpPr>
            <p:nvPr/>
          </p:nvSpPr>
          <p:spPr bwMode="auto">
            <a:xfrm>
              <a:off x="4701070" y="1806066"/>
              <a:ext cx="3123216" cy="462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r>
                <a:rPr kumimoji="1" lang="zh-CN" altLang="en-US" sz="2400" b="1">
                  <a:latin typeface="黑体" pitchFamily="49" charset="-122"/>
                  <a:ea typeface="黑体" pitchFamily="49" charset="-122"/>
                </a:rPr>
                <a:t>一</a:t>
              </a:r>
              <a:r>
                <a:rPr kumimoji="1" lang="en-US" altLang="zh-CN" sz="2400" b="1">
                  <a:latin typeface="黑体" pitchFamily="49" charset="-122"/>
                  <a:ea typeface="黑体" pitchFamily="49" charset="-122"/>
                </a:rPr>
                <a:t>  </a:t>
              </a:r>
              <a:r>
                <a:rPr kumimoji="1" lang="zh-CN" altLang="en-US" sz="2400" b="1">
                  <a:latin typeface="黑体" pitchFamily="49" charset="-122"/>
                  <a:ea typeface="黑体" pitchFamily="49" charset="-122"/>
                </a:rPr>
                <a:t>读一读字音</a:t>
              </a:r>
            </a:p>
          </p:txBody>
        </p:sp>
      </p:grpSp>
      <p:sp>
        <p:nvSpPr>
          <p:cNvPr id="31" name="矩形 30"/>
          <p:cNvSpPr/>
          <p:nvPr/>
        </p:nvSpPr>
        <p:spPr>
          <a:xfrm>
            <a:off x="1701800" y="3171825"/>
            <a:ext cx="650875" cy="461963"/>
          </a:xfrm>
          <a:prstGeom prst="rect">
            <a:avLst/>
          </a:prstGeom>
        </p:spPr>
        <p:txBody>
          <a:bodyPr wrap="none">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a:pPr>
            <a:r>
              <a:rPr lang="en-US" altLang="zh-CN" sz="2400" b="1" err="1">
                <a:solidFill>
                  <a:srgbClr val="FF0000"/>
                </a:solidFill>
                <a:latin typeface="+mn-ea"/>
                <a:ea typeface="+mn-ea"/>
                <a:cs typeface="宋体" pitchFamily="2" charset="-122"/>
              </a:rPr>
              <a:t>bān</a:t>
            </a:r>
            <a:endParaRPr lang="zh-CN" altLang="en-US" sz="2400" b="1">
              <a:latin typeface="+mn-ea"/>
              <a:ea typeface="+mn-ea"/>
            </a:endParaRPr>
          </a:p>
        </p:txBody>
      </p:sp>
      <p:sp>
        <p:nvSpPr>
          <p:cNvPr id="32" name="矩形 31"/>
          <p:cNvSpPr/>
          <p:nvPr/>
        </p:nvSpPr>
        <p:spPr>
          <a:xfrm>
            <a:off x="4184650" y="3171825"/>
            <a:ext cx="343443" cy="461772"/>
          </a:xfrm>
          <a:prstGeom prst="rect">
            <a:avLst/>
          </a:prstGeom>
        </p:spPr>
        <p:txBody>
          <a:bodyPr wrap="none">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a:pPr>
            <a:r>
              <a:rPr lang="en-US" altLang="zh-CN" sz="2400" b="1" err="1">
                <a:solidFill>
                  <a:srgbClr val="FF0000"/>
                </a:solidFill>
                <a:latin typeface="+mn-ea"/>
                <a:ea typeface="+mn-ea"/>
                <a:cs typeface="宋体" pitchFamily="2" charset="-122"/>
              </a:rPr>
              <a:t>z</a:t>
            </a:r>
            <a:endParaRPr lang="zh-CN" altLang="en-US" sz="2400" b="1">
              <a:latin typeface="+mn-ea"/>
              <a:ea typeface="+mn-ea"/>
            </a:endParaRPr>
          </a:p>
        </p:txBody>
      </p:sp>
      <p:sp>
        <p:nvSpPr>
          <p:cNvPr id="40" name="矩形 39"/>
          <p:cNvSpPr/>
          <p:nvPr/>
        </p:nvSpPr>
        <p:spPr>
          <a:xfrm>
            <a:off x="928688" y="2581275"/>
            <a:ext cx="7570787" cy="1384300"/>
          </a:xfrm>
          <a:prstGeom prst="rect">
            <a:avLst/>
          </a:prstGeom>
        </p:spPr>
        <p:txBody>
          <a:bodyP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eaLnBrk="0" hangingPunct="0">
              <a:lnSpc>
                <a:spcPct val="300000"/>
              </a:lnSpc>
              <a:defRPr/>
            </a:pPr>
            <a:r>
              <a:rPr lang="zh-CN" altLang="en-US" sz="2800" b="1" u="sng">
                <a:solidFill>
                  <a:srgbClr val="008000"/>
                </a:solidFill>
                <a:latin typeface="+mn-ea"/>
                <a:ea typeface="+mn-ea"/>
              </a:rPr>
              <a:t>颁</a:t>
            </a:r>
            <a:r>
              <a:rPr lang="zh-CN" altLang="en-US" sz="2800" b="1">
                <a:latin typeface="+mn-ea"/>
                <a:ea typeface="+mn-ea"/>
                <a:cs typeface="宋体" pitchFamily="2" charset="-122"/>
              </a:rPr>
              <a:t>（   ）发   </a:t>
            </a:r>
            <a:r>
              <a:rPr lang="zh-CN" altLang="en-US" sz="2800" b="1" u="sng">
                <a:solidFill>
                  <a:srgbClr val="008000"/>
                </a:solidFill>
                <a:latin typeface="+mn-ea"/>
                <a:ea typeface="+mn-ea"/>
              </a:rPr>
              <a:t>仲</a:t>
            </a:r>
            <a:r>
              <a:rPr lang="zh-CN" altLang="en-US" sz="2800" b="1">
                <a:latin typeface="+mn-ea"/>
                <a:ea typeface="+mn-ea"/>
                <a:cs typeface="宋体" pitchFamily="2" charset="-122"/>
              </a:rPr>
              <a:t>（     ）裁</a:t>
            </a:r>
            <a:endParaRPr lang="en-US" altLang="zh-CN" sz="2800" b="1" u="sng" err="1">
              <a:solidFill>
                <a:srgbClr val="008000"/>
              </a:solidFill>
              <a:latin typeface="+mn-ea"/>
              <a:ea typeface="+mn-ea"/>
            </a:endParaRPr>
          </a:p>
        </p:txBody>
      </p:sp>
      <p:pic>
        <p:nvPicPr>
          <p:cNvPr id="8202" name="Picture 10" descr="D:\我的文档\Tencent Files\923213587\FileRecv\预习反馈.gif"/>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3213100" y="492125"/>
            <a:ext cx="2573338"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additive="base">
                                        <p:cTn id="7" dur="500" fill="hold"/>
                                        <p:tgtEl>
                                          <p:spTgt spid="31"/>
                                        </p:tgtEl>
                                        <p:attrNameLst>
                                          <p:attrName>ppt_x</p:attrName>
                                        </p:attrNameLst>
                                      </p:cBhvr>
                                      <p:tavLst>
                                        <p:tav tm="0">
                                          <p:val>
                                            <p:strVal val="#ppt_x"/>
                                          </p:val>
                                        </p:tav>
                                        <p:tav tm="100000">
                                          <p:val>
                                            <p:strVal val="#ppt_x"/>
                                          </p:val>
                                        </p:tav>
                                      </p:tavLst>
                                    </p:anim>
                                    <p:anim calcmode="lin" valueType="num">
                                      <p:cBhvr additive="base">
                                        <p:cTn id="8"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2"/>
                                        </p:tgtEl>
                                        <p:attrNameLst>
                                          <p:attrName>style.visibility</p:attrName>
                                        </p:attrNameLst>
                                      </p:cBhvr>
                                      <p:to>
                                        <p:strVal val="visible"/>
                                      </p:to>
                                    </p:set>
                                    <p:anim calcmode="lin" valueType="num">
                                      <p:cBhvr additive="base">
                                        <p:cTn id="13" dur="500" fill="hold"/>
                                        <p:tgtEl>
                                          <p:spTgt spid="32"/>
                                        </p:tgtEl>
                                        <p:attrNameLst>
                                          <p:attrName>ppt_x</p:attrName>
                                        </p:attrNameLst>
                                      </p:cBhvr>
                                      <p:tavLst>
                                        <p:tav tm="0">
                                          <p:val>
                                            <p:strVal val="#ppt_x"/>
                                          </p:val>
                                        </p:tav>
                                        <p:tav tm="100000">
                                          <p:val>
                                            <p:strVal val="#ppt_x"/>
                                          </p:val>
                                        </p:tav>
                                      </p:tavLst>
                                    </p:anim>
                                    <p:anim calcmode="lin" valueType="num">
                                      <p:cBhvr additive="base">
                                        <p:cTn id="14"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218" name="图片 31" descr="山底5.png"/>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19" name="图片 30"/>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0"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6" descr="BS00554_"/>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2995613" y="1801813"/>
            <a:ext cx="503237"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222" name="组 53"/>
          <p:cNvGrpSpPr/>
          <p:nvPr/>
        </p:nvGrpSpPr>
        <p:grpSpPr>
          <a:xfrm>
            <a:off x="506413" y="1797050"/>
            <a:ext cx="3122612" cy="461963"/>
            <a:chOff x="4701070" y="1806066"/>
            <a:chExt cx="3123216" cy="462053"/>
          </a:xfrm>
        </p:grpSpPr>
        <p:sp>
          <p:nvSpPr>
            <p:cNvPr id="55" name="圆角矩形 54"/>
            <p:cNvSpPr/>
            <p:nvPr/>
          </p:nvSpPr>
          <p:spPr>
            <a:xfrm>
              <a:off x="5199641" y="1806066"/>
              <a:ext cx="1897429" cy="449351"/>
            </a:xfrm>
            <a:prstGeom prst="roundRect">
              <a:avLst>
                <a:gd name="adj" fmla="val 50000"/>
              </a:avLst>
            </a:prstGeom>
          </p:spPr>
          <p:style>
            <a:lnRef idx="1">
              <a:schemeClr val="accent3"/>
            </a:lnRef>
            <a:fillRef idx="2">
              <a:schemeClr val="accent3"/>
            </a:fillRef>
            <a:effectRef idx="1">
              <a:schemeClr val="accent3"/>
            </a:effectRef>
            <a:fontRef idx="minor">
              <a:schemeClr val="dk1"/>
            </a:fontRef>
          </p:style>
          <p:txBody>
            <a:bodyPr anchor="ctr"/>
            <a:lstStyle>
              <a:defPPr>
                <a:defRPr lang="zh-CN"/>
              </a:defPPr>
              <a:lvl1pPr algn="l" defTabSz="457200" rtl="0" fontAlgn="base">
                <a:spcBef>
                  <a:spcPct val="0"/>
                </a:spcBef>
                <a:spcAft>
                  <a:spcPct val="0"/>
                </a:spcAft>
                <a:defRPr kern="1200">
                  <a:solidFill>
                    <a:srgbClr val="000000"/>
                  </a:solidFill>
                  <a:latin typeface="Calibri"/>
                  <a:ea typeface="宋体" pitchFamily="2" charset="-122"/>
                  <a:cs typeface="+mn-cs"/>
                </a:defRPr>
              </a:lvl1pPr>
              <a:lvl2pPr marL="457200" algn="l" defTabSz="457200" rtl="0" fontAlgn="base">
                <a:spcBef>
                  <a:spcPct val="0"/>
                </a:spcBef>
                <a:spcAft>
                  <a:spcPct val="0"/>
                </a:spcAft>
                <a:defRPr kern="1200">
                  <a:solidFill>
                    <a:srgbClr val="000000"/>
                  </a:solidFill>
                  <a:latin typeface="Calibri"/>
                  <a:ea typeface="宋体" pitchFamily="2" charset="-122"/>
                  <a:cs typeface="+mn-cs"/>
                </a:defRPr>
              </a:lvl2pPr>
              <a:lvl3pPr marL="914400" algn="l" defTabSz="457200" rtl="0" fontAlgn="base">
                <a:spcBef>
                  <a:spcPct val="0"/>
                </a:spcBef>
                <a:spcAft>
                  <a:spcPct val="0"/>
                </a:spcAft>
                <a:defRPr kern="1200">
                  <a:solidFill>
                    <a:srgbClr val="000000"/>
                  </a:solidFill>
                  <a:latin typeface="Calibri"/>
                  <a:ea typeface="宋体" pitchFamily="2" charset="-122"/>
                  <a:cs typeface="+mn-cs"/>
                </a:defRPr>
              </a:lvl3pPr>
              <a:lvl4pPr marL="1371600" algn="l" defTabSz="457200" rtl="0" fontAlgn="base">
                <a:spcBef>
                  <a:spcPct val="0"/>
                </a:spcBef>
                <a:spcAft>
                  <a:spcPct val="0"/>
                </a:spcAft>
                <a:defRPr kern="1200">
                  <a:solidFill>
                    <a:srgbClr val="000000"/>
                  </a:solidFill>
                  <a:latin typeface="Calibri"/>
                  <a:ea typeface="宋体" pitchFamily="2" charset="-122"/>
                  <a:cs typeface="+mn-cs"/>
                </a:defRPr>
              </a:lvl4pPr>
              <a:lvl5pPr marL="1828800" algn="l" defTabSz="457200" rtl="0" fontAlgn="base">
                <a:spcBef>
                  <a:spcPct val="0"/>
                </a:spcBef>
                <a:spcAft>
                  <a:spcPct val="0"/>
                </a:spcAft>
                <a:defRPr kern="1200">
                  <a:solidFill>
                    <a:srgbClr val="000000"/>
                  </a:solidFill>
                  <a:latin typeface="Calibri"/>
                  <a:ea typeface="宋体" pitchFamily="2" charset="-122"/>
                  <a:cs typeface="+mn-cs"/>
                </a:defRPr>
              </a:lvl5pPr>
              <a:lvl6pPr marL="2286000" algn="l" defTabSz="914400" rtl="0" eaLnBrk="1" latinLnBrk="0" hangingPunct="1">
                <a:defRPr kern="1200">
                  <a:solidFill>
                    <a:srgbClr val="000000"/>
                  </a:solidFill>
                  <a:latin typeface="Calibri"/>
                  <a:ea typeface="宋体" pitchFamily="2" charset="-122"/>
                  <a:cs typeface="+mn-cs"/>
                </a:defRPr>
              </a:lvl6pPr>
              <a:lvl7pPr marL="2743200" algn="l" defTabSz="914400" rtl="0" eaLnBrk="1" latinLnBrk="0" hangingPunct="1">
                <a:defRPr kern="1200">
                  <a:solidFill>
                    <a:srgbClr val="000000"/>
                  </a:solidFill>
                  <a:latin typeface="Calibri"/>
                  <a:ea typeface="宋体" pitchFamily="2" charset="-122"/>
                  <a:cs typeface="+mn-cs"/>
                </a:defRPr>
              </a:lvl7pPr>
              <a:lvl8pPr marL="3200400" algn="l" defTabSz="914400" rtl="0" eaLnBrk="1" latinLnBrk="0" hangingPunct="1">
                <a:defRPr kern="1200">
                  <a:solidFill>
                    <a:srgbClr val="000000"/>
                  </a:solidFill>
                  <a:latin typeface="Calibri"/>
                  <a:ea typeface="宋体" pitchFamily="2" charset="-122"/>
                  <a:cs typeface="+mn-cs"/>
                </a:defRPr>
              </a:lvl8pPr>
              <a:lvl9pPr marL="3657600" algn="l" defTabSz="914400" rtl="0" eaLnBrk="1" latinLnBrk="0" hangingPunct="1">
                <a:defRPr kern="1200">
                  <a:solidFill>
                    <a:srgbClr val="000000"/>
                  </a:solidFill>
                  <a:latin typeface="Calibri"/>
                  <a:ea typeface="宋体" pitchFamily="2" charset="-122"/>
                  <a:cs typeface="+mn-cs"/>
                </a:defRPr>
              </a:lvl9pPr>
            </a:lstStyle>
            <a:p>
              <a:pPr algn="ctr" fontAlgn="auto">
                <a:spcBef>
                  <a:spcPct val="0"/>
                </a:spcBef>
                <a:spcAft>
                  <a:spcPct val="0"/>
                </a:spcAft>
                <a:defRPr/>
              </a:pPr>
              <a:endParaRPr kumimoji="1" lang="zh-CN" altLang="en-US"/>
            </a:p>
          </p:txBody>
        </p:sp>
        <p:sp>
          <p:nvSpPr>
            <p:cNvPr id="56" name="椭圆 55"/>
            <p:cNvSpPr/>
            <p:nvPr/>
          </p:nvSpPr>
          <p:spPr>
            <a:xfrm>
              <a:off x="4734413" y="1806066"/>
              <a:ext cx="462052" cy="462053"/>
            </a:xfrm>
            <a:prstGeom prst="ellipse">
              <a:avLst/>
            </a:prstGeom>
            <a:gradFill>
              <a:gsLst>
                <a:gs pos="0">
                  <a:srgbClr val="C3DD96"/>
                </a:gs>
                <a:gs pos="100000">
                  <a:schemeClr val="bg1"/>
                </a:gs>
              </a:gsLst>
            </a:gradFill>
            <a:ln>
              <a:solidFill>
                <a:schemeClr val="accent3"/>
              </a:solid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algn="l" defTabSz="457200" rtl="0" fontAlgn="base">
                <a:spcBef>
                  <a:spcPct val="0"/>
                </a:spcBef>
                <a:spcAft>
                  <a:spcPct val="0"/>
                </a:spcAft>
                <a:defRPr kern="1200">
                  <a:solidFill>
                    <a:srgbClr val="FFFFFF"/>
                  </a:solidFill>
                  <a:latin typeface="Calibri"/>
                  <a:ea typeface="宋体" pitchFamily="2" charset="-122"/>
                  <a:cs typeface="+mn-cs"/>
                </a:defRPr>
              </a:lvl1pPr>
              <a:lvl2pPr marL="457200" algn="l" defTabSz="457200" rtl="0" fontAlgn="base">
                <a:spcBef>
                  <a:spcPct val="0"/>
                </a:spcBef>
                <a:spcAft>
                  <a:spcPct val="0"/>
                </a:spcAft>
                <a:defRPr kern="1200">
                  <a:solidFill>
                    <a:srgbClr val="FFFFFF"/>
                  </a:solidFill>
                  <a:latin typeface="Calibri"/>
                  <a:ea typeface="宋体" pitchFamily="2" charset="-122"/>
                  <a:cs typeface="+mn-cs"/>
                </a:defRPr>
              </a:lvl2pPr>
              <a:lvl3pPr marL="914400" algn="l" defTabSz="457200" rtl="0" fontAlgn="base">
                <a:spcBef>
                  <a:spcPct val="0"/>
                </a:spcBef>
                <a:spcAft>
                  <a:spcPct val="0"/>
                </a:spcAft>
                <a:defRPr kern="1200">
                  <a:solidFill>
                    <a:srgbClr val="FFFFFF"/>
                  </a:solidFill>
                  <a:latin typeface="Calibri"/>
                  <a:ea typeface="宋体" pitchFamily="2" charset="-122"/>
                  <a:cs typeface="+mn-cs"/>
                </a:defRPr>
              </a:lvl3pPr>
              <a:lvl4pPr marL="1371600" algn="l" defTabSz="457200" rtl="0" fontAlgn="base">
                <a:spcBef>
                  <a:spcPct val="0"/>
                </a:spcBef>
                <a:spcAft>
                  <a:spcPct val="0"/>
                </a:spcAft>
                <a:defRPr kern="1200">
                  <a:solidFill>
                    <a:srgbClr val="FFFFFF"/>
                  </a:solidFill>
                  <a:latin typeface="Calibri"/>
                  <a:ea typeface="宋体" pitchFamily="2" charset="-122"/>
                  <a:cs typeface="+mn-cs"/>
                </a:defRPr>
              </a:lvl4pPr>
              <a:lvl5pPr marL="1828800" algn="l" defTabSz="457200"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algn="ctr" fontAlgn="auto">
                <a:spcBef>
                  <a:spcPct val="0"/>
                </a:spcBef>
                <a:spcAft>
                  <a:spcPct val="0"/>
                </a:spcAft>
                <a:defRPr/>
              </a:pPr>
              <a:endParaRPr kumimoji="1" lang="zh-CN" altLang="en-US"/>
            </a:p>
          </p:txBody>
        </p:sp>
        <p:sp>
          <p:nvSpPr>
            <p:cNvPr id="9228" name="文本框 56"/>
            <p:cNvSpPr txBox="1">
              <a:spLocks noChangeArrowheads="1"/>
            </p:cNvSpPr>
            <p:nvPr/>
          </p:nvSpPr>
          <p:spPr bwMode="auto">
            <a:xfrm>
              <a:off x="4701070" y="1806158"/>
              <a:ext cx="312321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r>
                <a:rPr kumimoji="1" lang="zh-CN" altLang="en-US" sz="2400" b="1">
                  <a:latin typeface="黑体" pitchFamily="49" charset="-122"/>
                  <a:ea typeface="黑体" pitchFamily="49" charset="-122"/>
                </a:rPr>
                <a:t>二</a:t>
              </a:r>
              <a:r>
                <a:rPr kumimoji="1" lang="en-US" altLang="zh-CN" sz="2400" b="1">
                  <a:latin typeface="黑体" pitchFamily="49" charset="-122"/>
                  <a:ea typeface="黑体" pitchFamily="49" charset="-122"/>
                </a:rPr>
                <a:t>  </a:t>
              </a:r>
              <a:r>
                <a:rPr kumimoji="1" lang="zh-CN" altLang="en-US" sz="2400" b="1">
                  <a:latin typeface="黑体" pitchFamily="49" charset="-122"/>
                  <a:ea typeface="黑体" pitchFamily="49" charset="-122"/>
                </a:rPr>
                <a:t>写一写字形</a:t>
              </a:r>
            </a:p>
          </p:txBody>
        </p:sp>
      </p:grpSp>
      <p:sp>
        <p:nvSpPr>
          <p:cNvPr id="25" name="矩形 24"/>
          <p:cNvSpPr/>
          <p:nvPr/>
        </p:nvSpPr>
        <p:spPr>
          <a:xfrm>
            <a:off x="2927350" y="3087688"/>
            <a:ext cx="596900" cy="584200"/>
          </a:xfrm>
          <a:prstGeom prst="rect">
            <a:avLst/>
          </a:prstGeom>
        </p:spPr>
        <p:txBody>
          <a:bodyPr wrap="none">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a:pPr>
            <a:r>
              <a:rPr lang="zh-CN" altLang="en-US" sz="3200" b="1">
                <a:solidFill>
                  <a:srgbClr val="FF0000"/>
                </a:solidFill>
                <a:latin typeface="+mn-ea"/>
                <a:ea typeface="+mn-ea"/>
                <a:cs typeface="宋体" pitchFamily="2" charset="-122"/>
              </a:rPr>
              <a:t>嘱</a:t>
            </a:r>
            <a:endParaRPr lang="zh-CN" altLang="en-US" sz="3200">
              <a:latin typeface="+mn-ea"/>
              <a:ea typeface="+mn-ea"/>
            </a:endParaRPr>
          </a:p>
        </p:txBody>
      </p:sp>
      <p:sp>
        <p:nvSpPr>
          <p:cNvPr id="31" name="矩形 30"/>
          <p:cNvSpPr/>
          <p:nvPr/>
        </p:nvSpPr>
        <p:spPr>
          <a:xfrm>
            <a:off x="1004888" y="2757488"/>
            <a:ext cx="1218886" cy="979795"/>
          </a:xfrm>
          <a:prstGeom prst="rect">
            <a:avLst/>
          </a:prstGeom>
        </p:spPr>
        <p:txBody>
          <a:bodyPr wrap="none">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indent="407988" eaLnBrk="0" hangingPunct="0">
              <a:lnSpc>
                <a:spcPct val="200000"/>
              </a:lnSpc>
              <a:defRPr/>
            </a:pPr>
            <a:r>
              <a:rPr lang="zh-CN" altLang="en-US" sz="3200" b="1">
                <a:latin typeface="+mn-ea"/>
                <a:ea typeface="+mn-ea"/>
              </a:rPr>
              <a:t>遗</a:t>
            </a:r>
            <a:r>
              <a:rPr lang="en-US" altLang="zh-CN" sz="3200" b="1" u="sng" err="1">
                <a:solidFill>
                  <a:srgbClr val="008000"/>
                </a:solidFill>
                <a:latin typeface="+mn-ea"/>
                <a:ea typeface="+mn-ea"/>
              </a:rPr>
              <a:t>z</a:t>
            </a:r>
            <a:endParaRPr lang="zh-CN" altLang="en-US" sz="3200" b="1">
              <a:latin typeface="+mn-ea"/>
              <a:ea typeface="+mn-ea"/>
            </a:endParaRPr>
          </a:p>
        </p:txBody>
      </p:sp>
      <p:pic>
        <p:nvPicPr>
          <p:cNvPr id="9225" name="Picture 10" descr="D:\我的文档\Tencent Files\923213587\FileRecv\预习反馈.gif"/>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3213100" y="492125"/>
            <a:ext cx="2573338"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242" name="图片 25" descr="山底5.png"/>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3" name="图片 21"/>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Picture 6" descr="BS00554_"/>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2995613" y="1674813"/>
            <a:ext cx="503237"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0246" name="组 23"/>
          <p:cNvGrpSpPr/>
          <p:nvPr/>
        </p:nvGrpSpPr>
        <p:grpSpPr>
          <a:xfrm>
            <a:off x="530225" y="1670050"/>
            <a:ext cx="2660650" cy="461963"/>
            <a:chOff x="4725454" y="1806066"/>
            <a:chExt cx="2660845" cy="462053"/>
          </a:xfrm>
        </p:grpSpPr>
        <p:sp>
          <p:nvSpPr>
            <p:cNvPr id="33" name="圆角矩形 32"/>
            <p:cNvSpPr/>
            <p:nvPr/>
          </p:nvSpPr>
          <p:spPr>
            <a:xfrm>
              <a:off x="5198564" y="1806066"/>
              <a:ext cx="1898789" cy="449351"/>
            </a:xfrm>
            <a:prstGeom prst="roundRect">
              <a:avLst>
                <a:gd name="adj" fmla="val 50000"/>
              </a:avLst>
            </a:prstGeom>
          </p:spPr>
          <p:style>
            <a:lnRef idx="1">
              <a:schemeClr val="accent3"/>
            </a:lnRef>
            <a:fillRef idx="2">
              <a:schemeClr val="accent3"/>
            </a:fillRef>
            <a:effectRef idx="1">
              <a:schemeClr val="accent3"/>
            </a:effectRef>
            <a:fontRef idx="minor">
              <a:schemeClr val="dk1"/>
            </a:fontRef>
          </p:style>
          <p:txBody>
            <a:bodyPr anchor="ctr"/>
            <a:lstStyle>
              <a:defPPr>
                <a:defRPr lang="zh-CN"/>
              </a:defPPr>
              <a:lvl1pPr algn="l" defTabSz="457200" rtl="0" fontAlgn="base">
                <a:spcBef>
                  <a:spcPct val="0"/>
                </a:spcBef>
                <a:spcAft>
                  <a:spcPct val="0"/>
                </a:spcAft>
                <a:defRPr kern="1200">
                  <a:solidFill>
                    <a:srgbClr val="000000"/>
                  </a:solidFill>
                  <a:latin typeface="Calibri"/>
                  <a:ea typeface="宋体" pitchFamily="2" charset="-122"/>
                  <a:cs typeface="+mn-cs"/>
                </a:defRPr>
              </a:lvl1pPr>
              <a:lvl2pPr marL="457200" algn="l" defTabSz="457200" rtl="0" fontAlgn="base">
                <a:spcBef>
                  <a:spcPct val="0"/>
                </a:spcBef>
                <a:spcAft>
                  <a:spcPct val="0"/>
                </a:spcAft>
                <a:defRPr kern="1200">
                  <a:solidFill>
                    <a:srgbClr val="000000"/>
                  </a:solidFill>
                  <a:latin typeface="Calibri"/>
                  <a:ea typeface="宋体" pitchFamily="2" charset="-122"/>
                  <a:cs typeface="+mn-cs"/>
                </a:defRPr>
              </a:lvl2pPr>
              <a:lvl3pPr marL="914400" algn="l" defTabSz="457200" rtl="0" fontAlgn="base">
                <a:spcBef>
                  <a:spcPct val="0"/>
                </a:spcBef>
                <a:spcAft>
                  <a:spcPct val="0"/>
                </a:spcAft>
                <a:defRPr kern="1200">
                  <a:solidFill>
                    <a:srgbClr val="000000"/>
                  </a:solidFill>
                  <a:latin typeface="Calibri"/>
                  <a:ea typeface="宋体" pitchFamily="2" charset="-122"/>
                  <a:cs typeface="+mn-cs"/>
                </a:defRPr>
              </a:lvl3pPr>
              <a:lvl4pPr marL="1371600" algn="l" defTabSz="457200" rtl="0" fontAlgn="base">
                <a:spcBef>
                  <a:spcPct val="0"/>
                </a:spcBef>
                <a:spcAft>
                  <a:spcPct val="0"/>
                </a:spcAft>
                <a:defRPr kern="1200">
                  <a:solidFill>
                    <a:srgbClr val="000000"/>
                  </a:solidFill>
                  <a:latin typeface="Calibri"/>
                  <a:ea typeface="宋体" pitchFamily="2" charset="-122"/>
                  <a:cs typeface="+mn-cs"/>
                </a:defRPr>
              </a:lvl4pPr>
              <a:lvl5pPr marL="1828800" algn="l" defTabSz="457200" rtl="0" fontAlgn="base">
                <a:spcBef>
                  <a:spcPct val="0"/>
                </a:spcBef>
                <a:spcAft>
                  <a:spcPct val="0"/>
                </a:spcAft>
                <a:defRPr kern="1200">
                  <a:solidFill>
                    <a:srgbClr val="000000"/>
                  </a:solidFill>
                  <a:latin typeface="Calibri"/>
                  <a:ea typeface="宋体" pitchFamily="2" charset="-122"/>
                  <a:cs typeface="+mn-cs"/>
                </a:defRPr>
              </a:lvl5pPr>
              <a:lvl6pPr marL="2286000" algn="l" defTabSz="914400" rtl="0" eaLnBrk="1" latinLnBrk="0" hangingPunct="1">
                <a:defRPr kern="1200">
                  <a:solidFill>
                    <a:srgbClr val="000000"/>
                  </a:solidFill>
                  <a:latin typeface="Calibri"/>
                  <a:ea typeface="宋体" pitchFamily="2" charset="-122"/>
                  <a:cs typeface="+mn-cs"/>
                </a:defRPr>
              </a:lvl6pPr>
              <a:lvl7pPr marL="2743200" algn="l" defTabSz="914400" rtl="0" eaLnBrk="1" latinLnBrk="0" hangingPunct="1">
                <a:defRPr kern="1200">
                  <a:solidFill>
                    <a:srgbClr val="000000"/>
                  </a:solidFill>
                  <a:latin typeface="Calibri"/>
                  <a:ea typeface="宋体" pitchFamily="2" charset="-122"/>
                  <a:cs typeface="+mn-cs"/>
                </a:defRPr>
              </a:lvl7pPr>
              <a:lvl8pPr marL="3200400" algn="l" defTabSz="914400" rtl="0" eaLnBrk="1" latinLnBrk="0" hangingPunct="1">
                <a:defRPr kern="1200">
                  <a:solidFill>
                    <a:srgbClr val="000000"/>
                  </a:solidFill>
                  <a:latin typeface="Calibri"/>
                  <a:ea typeface="宋体" pitchFamily="2" charset="-122"/>
                  <a:cs typeface="+mn-cs"/>
                </a:defRPr>
              </a:lvl8pPr>
              <a:lvl9pPr marL="3657600" algn="l" defTabSz="914400" rtl="0" eaLnBrk="1" latinLnBrk="0" hangingPunct="1">
                <a:defRPr kern="1200">
                  <a:solidFill>
                    <a:srgbClr val="000000"/>
                  </a:solidFill>
                  <a:latin typeface="Calibri"/>
                  <a:ea typeface="宋体" pitchFamily="2" charset="-122"/>
                  <a:cs typeface="+mn-cs"/>
                </a:defRPr>
              </a:lvl9pPr>
            </a:lstStyle>
            <a:p>
              <a:pPr algn="ctr" fontAlgn="auto">
                <a:spcBef>
                  <a:spcPct val="0"/>
                </a:spcBef>
                <a:spcAft>
                  <a:spcPct val="0"/>
                </a:spcAft>
                <a:defRPr/>
              </a:pPr>
              <a:endParaRPr kumimoji="1" lang="zh-CN" altLang="en-US"/>
            </a:p>
          </p:txBody>
        </p:sp>
        <p:sp>
          <p:nvSpPr>
            <p:cNvPr id="34" name="椭圆 33"/>
            <p:cNvSpPr/>
            <p:nvPr/>
          </p:nvSpPr>
          <p:spPr>
            <a:xfrm>
              <a:off x="4733393" y="1806066"/>
              <a:ext cx="461996" cy="462053"/>
            </a:xfrm>
            <a:prstGeom prst="ellipse">
              <a:avLst/>
            </a:prstGeom>
            <a:gradFill>
              <a:gsLst>
                <a:gs pos="0">
                  <a:srgbClr val="C3DD96"/>
                </a:gs>
                <a:gs pos="100000">
                  <a:schemeClr val="bg1"/>
                </a:gs>
              </a:gsLst>
            </a:gradFill>
            <a:ln>
              <a:solidFill>
                <a:schemeClr val="accent3"/>
              </a:solid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algn="l" defTabSz="457200" rtl="0" fontAlgn="base">
                <a:spcBef>
                  <a:spcPct val="0"/>
                </a:spcBef>
                <a:spcAft>
                  <a:spcPct val="0"/>
                </a:spcAft>
                <a:defRPr kern="1200">
                  <a:solidFill>
                    <a:srgbClr val="FFFFFF"/>
                  </a:solidFill>
                  <a:latin typeface="Calibri"/>
                  <a:ea typeface="宋体" pitchFamily="2" charset="-122"/>
                  <a:cs typeface="+mn-cs"/>
                </a:defRPr>
              </a:lvl1pPr>
              <a:lvl2pPr marL="457200" algn="l" defTabSz="457200" rtl="0" fontAlgn="base">
                <a:spcBef>
                  <a:spcPct val="0"/>
                </a:spcBef>
                <a:spcAft>
                  <a:spcPct val="0"/>
                </a:spcAft>
                <a:defRPr kern="1200">
                  <a:solidFill>
                    <a:srgbClr val="FFFFFF"/>
                  </a:solidFill>
                  <a:latin typeface="Calibri"/>
                  <a:ea typeface="宋体" pitchFamily="2" charset="-122"/>
                  <a:cs typeface="+mn-cs"/>
                </a:defRPr>
              </a:lvl2pPr>
              <a:lvl3pPr marL="914400" algn="l" defTabSz="457200" rtl="0" fontAlgn="base">
                <a:spcBef>
                  <a:spcPct val="0"/>
                </a:spcBef>
                <a:spcAft>
                  <a:spcPct val="0"/>
                </a:spcAft>
                <a:defRPr kern="1200">
                  <a:solidFill>
                    <a:srgbClr val="FFFFFF"/>
                  </a:solidFill>
                  <a:latin typeface="Calibri"/>
                  <a:ea typeface="宋体" pitchFamily="2" charset="-122"/>
                  <a:cs typeface="+mn-cs"/>
                </a:defRPr>
              </a:lvl3pPr>
              <a:lvl4pPr marL="1371600" algn="l" defTabSz="457200" rtl="0" fontAlgn="base">
                <a:spcBef>
                  <a:spcPct val="0"/>
                </a:spcBef>
                <a:spcAft>
                  <a:spcPct val="0"/>
                </a:spcAft>
                <a:defRPr kern="1200">
                  <a:solidFill>
                    <a:srgbClr val="FFFFFF"/>
                  </a:solidFill>
                  <a:latin typeface="Calibri"/>
                  <a:ea typeface="宋体" pitchFamily="2" charset="-122"/>
                  <a:cs typeface="+mn-cs"/>
                </a:defRPr>
              </a:lvl4pPr>
              <a:lvl5pPr marL="1828800" algn="l" defTabSz="457200"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algn="ctr" fontAlgn="auto">
                <a:spcBef>
                  <a:spcPct val="0"/>
                </a:spcBef>
                <a:spcAft>
                  <a:spcPct val="0"/>
                </a:spcAft>
                <a:defRPr/>
              </a:pPr>
              <a:endParaRPr kumimoji="1" lang="zh-CN" altLang="en-US"/>
            </a:p>
          </p:txBody>
        </p:sp>
        <p:sp>
          <p:nvSpPr>
            <p:cNvPr id="10251" name="文本框 34"/>
            <p:cNvSpPr txBox="1">
              <a:spLocks noChangeArrowheads="1"/>
            </p:cNvSpPr>
            <p:nvPr/>
          </p:nvSpPr>
          <p:spPr bwMode="auto">
            <a:xfrm>
              <a:off x="4725454" y="1806158"/>
              <a:ext cx="266084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r>
                <a:rPr kumimoji="1" lang="zh-CN" altLang="en-US" sz="2400" b="1">
                  <a:latin typeface="黑体" pitchFamily="49" charset="-122"/>
                  <a:ea typeface="黑体" pitchFamily="49" charset="-122"/>
                </a:rPr>
                <a:t>三</a:t>
              </a:r>
              <a:r>
                <a:rPr kumimoji="1" lang="en-US" altLang="zh-CN" sz="2400" b="1">
                  <a:latin typeface="黑体" pitchFamily="49" charset="-122"/>
                  <a:ea typeface="黑体" pitchFamily="49" charset="-122"/>
                </a:rPr>
                <a:t>  </a:t>
              </a:r>
              <a:r>
                <a:rPr kumimoji="1" lang="zh-CN" altLang="en-US" sz="2400" b="1">
                  <a:latin typeface="黑体" pitchFamily="49" charset="-122"/>
                  <a:ea typeface="黑体" pitchFamily="49" charset="-122"/>
                </a:rPr>
                <a:t>记一记词义</a:t>
              </a:r>
            </a:p>
          </p:txBody>
        </p:sp>
      </p:grpSp>
      <p:sp>
        <p:nvSpPr>
          <p:cNvPr id="2" name="矩形 1"/>
          <p:cNvSpPr/>
          <p:nvPr/>
        </p:nvSpPr>
        <p:spPr>
          <a:xfrm>
            <a:off x="1039813" y="2279650"/>
            <a:ext cx="7505700" cy="1200150"/>
          </a:xfrm>
          <a:prstGeom prst="rect">
            <a:avLst/>
          </a:prstGeom>
        </p:spPr>
        <p:txBody>
          <a:bodyP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50000"/>
              </a:lnSpc>
              <a:defRPr/>
            </a:pPr>
            <a:r>
              <a:rPr lang="zh-CN" altLang="en-US" sz="2400" b="1">
                <a:solidFill>
                  <a:srgbClr val="FF0000"/>
                </a:solidFill>
                <a:latin typeface="+mn-ea"/>
                <a:ea typeface="+mn-ea"/>
              </a:rPr>
              <a:t>颁发：</a:t>
            </a:r>
            <a:endParaRPr lang="en-US" altLang="zh-CN" sz="2400" b="1">
              <a:solidFill>
                <a:srgbClr val="FF0000"/>
              </a:solidFill>
              <a:latin typeface="+mn-ea"/>
              <a:ea typeface="+mn-ea"/>
            </a:endParaRPr>
          </a:p>
          <a:p>
            <a:pPr>
              <a:lnSpc>
                <a:spcPct val="150000"/>
              </a:lnSpc>
              <a:defRPr/>
            </a:pPr>
            <a:r>
              <a:rPr lang="zh-CN" altLang="en-US" sz="2400" b="1">
                <a:latin typeface="+mn-ea"/>
                <a:ea typeface="+mn-ea"/>
              </a:rPr>
              <a:t>授予</a:t>
            </a:r>
            <a:r>
              <a:rPr lang="en-US" altLang="zh-CN" sz="2400" b="1">
                <a:latin typeface="+mn-ea"/>
                <a:ea typeface="+mn-ea"/>
              </a:rPr>
              <a:t>(</a:t>
            </a:r>
            <a:r>
              <a:rPr lang="zh-CN" altLang="en-US" sz="2400" b="1">
                <a:latin typeface="+mn-ea"/>
                <a:ea typeface="+mn-ea"/>
              </a:rPr>
              <a:t>勋章、奖状、证书等</a:t>
            </a:r>
            <a:r>
              <a:rPr lang="en-US" altLang="zh-CN" sz="2400" b="1">
                <a:latin typeface="+mn-ea"/>
                <a:ea typeface="+mn-ea"/>
              </a:rPr>
              <a:t>)</a:t>
            </a:r>
            <a:r>
              <a:rPr lang="zh-CN" altLang="en-US" sz="2400" b="1">
                <a:latin typeface="+mn-ea"/>
                <a:ea typeface="+mn-ea"/>
              </a:rPr>
              <a:t>。 </a:t>
            </a:r>
            <a:endParaRPr lang="zh-CN" altLang="zh-CN" sz="2400" b="1">
              <a:latin typeface="+mn-ea"/>
              <a:ea typeface="+mn-ea"/>
            </a:endParaRPr>
          </a:p>
        </p:txBody>
      </p:sp>
      <p:pic>
        <p:nvPicPr>
          <p:cNvPr id="10248" name="Picture 10" descr="D:\我的文档\Tencent Files\923213587\FileRecv\预习反馈.gif"/>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3213100" y="492125"/>
            <a:ext cx="2573338"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1266" name="图片 26" descr="山底5.png"/>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0" y="4760913"/>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7" name="图片 25"/>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8"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 name="Rectangle 14"/>
          <p:cNvSpPr>
            <a:spLocks noChangeArrowheads="1"/>
          </p:cNvSpPr>
          <p:nvPr/>
        </p:nvSpPr>
        <p:spPr bwMode="auto">
          <a:xfrm>
            <a:off x="1160463" y="3019425"/>
            <a:ext cx="2219325" cy="1236663"/>
          </a:xfrm>
          <a:prstGeom prst="rect">
            <a:avLst/>
          </a:prstGeom>
          <a:noFill/>
          <a:ln>
            <a:noFill/>
          </a:ln>
          <a:extLst/>
        </p:spPr>
        <p:txBody>
          <a:bodyPr anchor="ct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30000"/>
              </a:lnSpc>
              <a:defRPr/>
            </a:pPr>
            <a:r>
              <a:rPr lang="zh-CN" altLang="en-US" sz="2000" b="1">
                <a:solidFill>
                  <a:srgbClr val="FF0000"/>
                </a:solidFill>
                <a:latin typeface="+mn-ea"/>
                <a:ea typeface="+mn-ea"/>
              </a:rPr>
              <a:t>导思</a:t>
            </a:r>
            <a:r>
              <a:rPr lang="en-US" altLang="zh-CN" sz="2000" b="1">
                <a:solidFill>
                  <a:srgbClr val="FF0000"/>
                </a:solidFill>
                <a:latin typeface="+mn-ea"/>
                <a:ea typeface="+mn-ea"/>
              </a:rPr>
              <a:t>1.</a:t>
            </a:r>
            <a:r>
              <a:rPr lang="zh-CN" altLang="en-US" sz="2000" b="1">
                <a:latin typeface="楷体" pitchFamily="49" charset="-122"/>
                <a:ea typeface="楷体" pitchFamily="49" charset="-122"/>
              </a:rPr>
              <a:t>读完文章，你对诺贝尔奖有了哪些了解？</a:t>
            </a:r>
          </a:p>
        </p:txBody>
      </p:sp>
      <p:cxnSp>
        <p:nvCxnSpPr>
          <p:cNvPr id="73" name="直接连接符 72"/>
          <p:cNvCxnSpPr/>
          <p:nvPr/>
        </p:nvCxnSpPr>
        <p:spPr>
          <a:xfrm>
            <a:off x="1147763" y="2970213"/>
            <a:ext cx="2076450" cy="0"/>
          </a:xfrm>
          <a:prstGeom prst="line">
            <a:avLst/>
          </a:prstGeom>
          <a:ln w="19050">
            <a:solidFill>
              <a:srgbClr val="00B050"/>
            </a:solidFill>
            <a:prstDash val="sysDot"/>
          </a:ln>
        </p:spPr>
        <p:style>
          <a:lnRef idx="2">
            <a:schemeClr val="accent1"/>
          </a:lnRef>
          <a:fillRef idx="0">
            <a:schemeClr val="accent1"/>
          </a:fillRef>
          <a:effectRef idx="1">
            <a:schemeClr val="accent1"/>
          </a:effectRef>
          <a:fontRef idx="minor">
            <a:schemeClr val="tx1"/>
          </a:fontRef>
        </p:style>
      </p:cxnSp>
      <p:cxnSp>
        <p:nvCxnSpPr>
          <p:cNvPr id="74" name="直接连接符 73"/>
          <p:cNvCxnSpPr/>
          <p:nvPr/>
        </p:nvCxnSpPr>
        <p:spPr>
          <a:xfrm>
            <a:off x="3225800" y="2979738"/>
            <a:ext cx="561975" cy="490537"/>
          </a:xfrm>
          <a:prstGeom prst="line">
            <a:avLst/>
          </a:prstGeom>
          <a:ln w="19050">
            <a:solidFill>
              <a:srgbClr val="00B050"/>
            </a:solidFill>
            <a:prstDash val="sysDot"/>
          </a:ln>
        </p:spPr>
        <p:style>
          <a:lnRef idx="2">
            <a:schemeClr val="accent1"/>
          </a:lnRef>
          <a:fillRef idx="0">
            <a:schemeClr val="accent1"/>
          </a:fillRef>
          <a:effectRef idx="1">
            <a:schemeClr val="accent1"/>
          </a:effectRef>
          <a:fontRef idx="minor">
            <a:schemeClr val="tx1"/>
          </a:fontRef>
        </p:style>
      </p:cxnSp>
      <p:sp>
        <p:nvSpPr>
          <p:cNvPr id="77" name="矩形 76"/>
          <p:cNvSpPr>
            <a:spLocks noChangeArrowheads="1"/>
          </p:cNvSpPr>
          <p:nvPr/>
        </p:nvSpPr>
        <p:spPr bwMode="auto">
          <a:xfrm>
            <a:off x="1455738" y="2479675"/>
            <a:ext cx="1319212"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r>
              <a:rPr lang="zh-CN" altLang="en-US" sz="2200" b="1">
                <a:solidFill>
                  <a:srgbClr val="C00000"/>
                </a:solidFill>
                <a:latin typeface="黑体" pitchFamily="49" charset="-122"/>
                <a:ea typeface="黑体" pitchFamily="49" charset="-122"/>
              </a:rPr>
              <a:t>诺贝尔奖</a:t>
            </a:r>
          </a:p>
        </p:txBody>
      </p:sp>
      <p:sp>
        <p:nvSpPr>
          <p:cNvPr id="81" name="云形 80"/>
          <p:cNvSpPr/>
          <p:nvPr/>
        </p:nvSpPr>
        <p:spPr>
          <a:xfrm>
            <a:off x="3543299" y="2917038"/>
            <a:ext cx="2190846" cy="1717091"/>
          </a:xfrm>
          <a:prstGeom prst="cloud">
            <a:avLst/>
          </a:prstGeom>
          <a:blipFill dpi="0" rotWithShape="1">
            <a:blip r:embed="rId5">
              <a:extLst>
                <a:ext uri="{28A0092B-C50C-407E-A947-70E740481C1C}">
                  <a14:useLocalDpi xmlns:a14="http://schemas.microsoft.com/office/drawing/2010/main"/>
                </a:ext>
              </a:extLst>
            </a:blip>
            <a:stretch>
              <a:fillRect/>
            </a:stretch>
          </a:blipFill>
          <a:ln>
            <a:solidFill>
              <a:srgbClr val="0D933A"/>
            </a:solid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algn="l" defTabSz="457200" rtl="0" fontAlgn="base">
              <a:spcBef>
                <a:spcPct val="0"/>
              </a:spcBef>
              <a:spcAft>
                <a:spcPct val="0"/>
              </a:spcAft>
              <a:defRPr kern="1200">
                <a:solidFill>
                  <a:srgbClr val="FFFFFF"/>
                </a:solidFill>
                <a:latin typeface="Calibri"/>
                <a:ea typeface="宋体" pitchFamily="2" charset="-122"/>
                <a:cs typeface="+mn-cs"/>
              </a:defRPr>
            </a:lvl1pPr>
            <a:lvl2pPr marL="457200" algn="l" defTabSz="457200" rtl="0" fontAlgn="base">
              <a:spcBef>
                <a:spcPct val="0"/>
              </a:spcBef>
              <a:spcAft>
                <a:spcPct val="0"/>
              </a:spcAft>
              <a:defRPr kern="1200">
                <a:solidFill>
                  <a:srgbClr val="FFFFFF"/>
                </a:solidFill>
                <a:latin typeface="Calibri"/>
                <a:ea typeface="宋体" pitchFamily="2" charset="-122"/>
                <a:cs typeface="+mn-cs"/>
              </a:defRPr>
            </a:lvl2pPr>
            <a:lvl3pPr marL="914400" algn="l" defTabSz="457200" rtl="0" fontAlgn="base">
              <a:spcBef>
                <a:spcPct val="0"/>
              </a:spcBef>
              <a:spcAft>
                <a:spcPct val="0"/>
              </a:spcAft>
              <a:defRPr kern="1200">
                <a:solidFill>
                  <a:srgbClr val="FFFFFF"/>
                </a:solidFill>
                <a:latin typeface="Calibri"/>
                <a:ea typeface="宋体" pitchFamily="2" charset="-122"/>
                <a:cs typeface="+mn-cs"/>
              </a:defRPr>
            </a:lvl3pPr>
            <a:lvl4pPr marL="1371600" algn="l" defTabSz="457200" rtl="0" fontAlgn="base">
              <a:spcBef>
                <a:spcPct val="0"/>
              </a:spcBef>
              <a:spcAft>
                <a:spcPct val="0"/>
              </a:spcAft>
              <a:defRPr kern="1200">
                <a:solidFill>
                  <a:srgbClr val="FFFFFF"/>
                </a:solidFill>
                <a:latin typeface="Calibri"/>
                <a:ea typeface="宋体" pitchFamily="2" charset="-122"/>
                <a:cs typeface="+mn-cs"/>
              </a:defRPr>
            </a:lvl4pPr>
            <a:lvl5pPr marL="1828800" algn="l" defTabSz="457200"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algn="ctr">
              <a:defRPr/>
            </a:pPr>
            <a:endParaRPr lang="zh-CN" altLang="en-US"/>
          </a:p>
        </p:txBody>
      </p:sp>
      <p:sp>
        <p:nvSpPr>
          <p:cNvPr id="82" name="矩形 81"/>
          <p:cNvSpPr/>
          <p:nvPr/>
        </p:nvSpPr>
        <p:spPr>
          <a:xfrm>
            <a:off x="3957638" y="3333750"/>
            <a:ext cx="1841500" cy="862013"/>
          </a:xfrm>
          <a:prstGeom prst="rect">
            <a:avLst/>
          </a:prstGeom>
        </p:spPr>
        <p:txBody>
          <a:bodyP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25000"/>
              </a:lnSpc>
              <a:defRPr/>
            </a:pPr>
            <a:r>
              <a:rPr lang="zh-CN" altLang="en-US" sz="2000" b="1">
                <a:solidFill>
                  <a:srgbClr val="C00000"/>
                </a:solidFill>
                <a:latin typeface="+mn-ea"/>
                <a:ea typeface="+mn-ea"/>
              </a:rPr>
              <a:t>关键词</a:t>
            </a:r>
            <a:r>
              <a:rPr lang="en-US" altLang="zh-CN" sz="2000" b="1">
                <a:solidFill>
                  <a:srgbClr val="C00000"/>
                </a:solidFill>
                <a:latin typeface="+mn-ea"/>
                <a:ea typeface="+mn-ea"/>
              </a:rPr>
              <a:t>:</a:t>
            </a:r>
          </a:p>
          <a:p>
            <a:pPr>
              <a:lnSpc>
                <a:spcPct val="125000"/>
              </a:lnSpc>
              <a:defRPr/>
            </a:pPr>
            <a:r>
              <a:rPr lang="zh-CN" altLang="en-US" sz="2000" b="1">
                <a:solidFill>
                  <a:prstClr val="black"/>
                </a:solidFill>
                <a:latin typeface="楷体" pitchFamily="49" charset="-122"/>
                <a:ea typeface="楷体" pitchFamily="49" charset="-122"/>
              </a:rPr>
              <a:t>人类奉献</a:t>
            </a:r>
          </a:p>
        </p:txBody>
      </p:sp>
      <p:pic>
        <p:nvPicPr>
          <p:cNvPr id="11277" name="Picture 22" descr="D:\我的文档\Tencent Files\923213587\FileRecv\初读感知.gif"/>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3262313" y="496888"/>
            <a:ext cx="2573337"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8" name="Picture 23"/>
          <p:cNvPicPr>
            <a:picLocks noChangeAspect="1" noChangeArrowheads="1"/>
          </p:cNvPicPr>
          <p:nvPr/>
        </p:nvPicPr>
        <p:blipFill>
          <a:blip r:embed="rId7">
            <a:extLst>
              <a:ext uri="{28A0092B-C50C-407E-A947-70E740481C1C}">
                <a14:useLocalDpi xmlns:a14="http://schemas.microsoft.com/office/drawing/2010/main"/>
              </a:ext>
            </a:extLst>
          </a:blip>
          <a:stretch>
            <a:fillRect/>
          </a:stretch>
        </p:blipFill>
        <p:spPr bwMode="auto">
          <a:xfrm>
            <a:off x="930275" y="1500188"/>
            <a:ext cx="403542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Rectangle 14"/>
          <p:cNvSpPr>
            <a:spLocks noChangeArrowheads="1"/>
          </p:cNvSpPr>
          <p:nvPr/>
        </p:nvSpPr>
        <p:spPr bwMode="auto">
          <a:xfrm>
            <a:off x="6038850" y="4587875"/>
            <a:ext cx="2070100" cy="1692275"/>
          </a:xfrm>
          <a:prstGeom prst="rect">
            <a:avLst/>
          </a:prstGeom>
          <a:noFill/>
          <a:ln>
            <a:noFill/>
          </a:ln>
          <a:extLst/>
        </p:spPr>
        <p:txBody>
          <a:bodyPr anchor="ct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30000"/>
              </a:lnSpc>
              <a:defRPr/>
            </a:pPr>
            <a:r>
              <a:rPr lang="zh-CN" altLang="en-US" sz="2000" b="1">
                <a:solidFill>
                  <a:srgbClr val="FF0000"/>
                </a:solidFill>
                <a:latin typeface="+mn-ea"/>
                <a:ea typeface="+mn-ea"/>
              </a:rPr>
              <a:t>导思</a:t>
            </a:r>
            <a:r>
              <a:rPr lang="en-US" altLang="zh-CN" sz="2000" b="1">
                <a:solidFill>
                  <a:srgbClr val="FF0000"/>
                </a:solidFill>
                <a:latin typeface="+mn-ea"/>
                <a:ea typeface="+mn-ea"/>
              </a:rPr>
              <a:t>2.</a:t>
            </a:r>
            <a:endParaRPr lang="zh-CN" altLang="en-US" sz="2000" b="1">
              <a:latin typeface="楷体" pitchFamily="49" charset="-122"/>
              <a:ea typeface="楷体" pitchFamily="49" charset="-122"/>
            </a:endParaRPr>
          </a:p>
          <a:p>
            <a:pPr>
              <a:lnSpc>
                <a:spcPct val="130000"/>
              </a:lnSpc>
              <a:defRPr/>
            </a:pPr>
            <a:r>
              <a:rPr lang="zh-CN" altLang="en-US" sz="2000" b="1">
                <a:latin typeface="楷体" pitchFamily="49" charset="-122"/>
                <a:ea typeface="楷体" pitchFamily="49" charset="-122"/>
              </a:rPr>
              <a:t>诺贝尔为人类做出了哪些贡献？你如何评价他？</a:t>
            </a:r>
          </a:p>
        </p:txBody>
      </p:sp>
      <p:cxnSp>
        <p:nvCxnSpPr>
          <p:cNvPr id="31" name="直接连接符 30"/>
          <p:cNvCxnSpPr/>
          <p:nvPr/>
        </p:nvCxnSpPr>
        <p:spPr>
          <a:xfrm>
            <a:off x="6115050" y="4503738"/>
            <a:ext cx="2076450" cy="0"/>
          </a:xfrm>
          <a:prstGeom prst="line">
            <a:avLst/>
          </a:prstGeom>
          <a:ln w="19050">
            <a:solidFill>
              <a:srgbClr val="00B050"/>
            </a:solidFill>
            <a:prstDash val="sysDot"/>
          </a:ln>
        </p:spPr>
        <p:style>
          <a:lnRef idx="2">
            <a:schemeClr val="accent1"/>
          </a:lnRef>
          <a:fillRef idx="0">
            <a:schemeClr val="accent1"/>
          </a:fillRef>
          <a:effectRef idx="1">
            <a:schemeClr val="accent1"/>
          </a:effectRef>
          <a:fontRef idx="minor">
            <a:schemeClr val="tx1"/>
          </a:fontRef>
        </p:style>
      </p:cxnSp>
      <p:cxnSp>
        <p:nvCxnSpPr>
          <p:cNvPr id="32" name="直接连接符 31"/>
          <p:cNvCxnSpPr/>
          <p:nvPr/>
        </p:nvCxnSpPr>
        <p:spPr>
          <a:xfrm>
            <a:off x="5600700" y="4035425"/>
            <a:ext cx="495300" cy="465138"/>
          </a:xfrm>
          <a:prstGeom prst="line">
            <a:avLst/>
          </a:prstGeom>
          <a:ln w="19050">
            <a:solidFill>
              <a:srgbClr val="00B050"/>
            </a:solidFill>
            <a:prstDash val="sysDot"/>
          </a:ln>
        </p:spPr>
        <p:style>
          <a:lnRef idx="2">
            <a:schemeClr val="accent1"/>
          </a:lnRef>
          <a:fillRef idx="0">
            <a:schemeClr val="accent1"/>
          </a:fillRef>
          <a:effectRef idx="1">
            <a:schemeClr val="accent1"/>
          </a:effectRef>
          <a:fontRef idx="minor">
            <a:schemeClr val="tx1"/>
          </a:fontRef>
        </p:style>
      </p:cxnSp>
      <p:sp>
        <p:nvSpPr>
          <p:cNvPr id="33" name="矩形 32"/>
          <p:cNvSpPr>
            <a:spLocks noChangeArrowheads="1"/>
          </p:cNvSpPr>
          <p:nvPr/>
        </p:nvSpPr>
        <p:spPr bwMode="auto">
          <a:xfrm>
            <a:off x="6324600" y="3997325"/>
            <a:ext cx="1319213"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r>
              <a:rPr lang="zh-CN" altLang="en-US" sz="2200" b="1">
                <a:solidFill>
                  <a:srgbClr val="C00000"/>
                </a:solidFill>
                <a:latin typeface="黑体" pitchFamily="49" charset="-122"/>
                <a:ea typeface="黑体" pitchFamily="49" charset="-122"/>
              </a:rPr>
              <a:t>人物形象</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82"/>
                                        </p:tgtEl>
                                        <p:attrNameLst>
                                          <p:attrName>style.visibility</p:attrName>
                                        </p:attrNameLst>
                                      </p:cBhvr>
                                      <p:to>
                                        <p:strVal val="visible"/>
                                      </p:to>
                                    </p:set>
                                    <p:animEffect transition="in" filter="fade">
                                      <p:cBhvr>
                                        <p:cTn id="7" dur="1000"/>
                                        <p:tgtEl>
                                          <p:spTgt spid="82"/>
                                        </p:tgtEl>
                                      </p:cBhvr>
                                    </p:animEffect>
                                    <p:anim calcmode="lin" valueType="num">
                                      <p:cBhvr>
                                        <p:cTn id="8" dur="1000" fill="hold"/>
                                        <p:tgtEl>
                                          <p:spTgt spid="82"/>
                                        </p:tgtEl>
                                        <p:attrNameLst>
                                          <p:attrName>ppt_x</p:attrName>
                                        </p:attrNameLst>
                                      </p:cBhvr>
                                      <p:tavLst>
                                        <p:tav tm="0">
                                          <p:val>
                                            <p:strVal val="#ppt_x"/>
                                          </p:val>
                                        </p:tav>
                                        <p:tav tm="100000">
                                          <p:val>
                                            <p:strVal val="#ppt_x"/>
                                          </p:val>
                                        </p:tav>
                                      </p:tavLst>
                                    </p:anim>
                                    <p:anim calcmode="lin" valueType="num">
                                      <p:cBhvr>
                                        <p:cTn id="9" dur="1000" fill="hold"/>
                                        <p:tgtEl>
                                          <p:spTgt spid="82"/>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22" presetClass="entr" presetSubtype="8" dur="500" fill="hold" grpId="0" nodeType="clickEffect">
                                  <p:stCondLst>
                                    <p:cond delay="0"/>
                                  </p:stCondLst>
                                  <p:childTnLst>
                                    <p:set>
                                      <p:cBhvr>
                                        <p:cTn id="13" dur="1" fill="hold">
                                          <p:stCondLst>
                                            <p:cond delay="0"/>
                                          </p:stCondLst>
                                        </p:cTn>
                                        <p:tgtEl>
                                          <p:spTgt spid="77"/>
                                        </p:tgtEl>
                                        <p:attrNameLst>
                                          <p:attrName>style.visibility</p:attrName>
                                        </p:attrNameLst>
                                      </p:cBhvr>
                                      <p:to>
                                        <p:strVal val="visible"/>
                                      </p:to>
                                    </p:set>
                                    <p:animEffect transition="in" filter="wipe(left)">
                                      <p:cBhvr>
                                        <p:cTn id="14" dur="500"/>
                                        <p:tgtEl>
                                          <p:spTgt spid="77"/>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71"/>
                                        </p:tgtEl>
                                        <p:attrNameLst>
                                          <p:attrName>style.visibility</p:attrName>
                                        </p:attrNameLst>
                                      </p:cBhvr>
                                      <p:to>
                                        <p:strVal val="visible"/>
                                      </p:to>
                                    </p:set>
                                    <p:anim calcmode="lin" valueType="num">
                                      <p:cBhvr additive="base">
                                        <p:cTn id="19" dur="500" fill="hold"/>
                                        <p:tgtEl>
                                          <p:spTgt spid="71"/>
                                        </p:tgtEl>
                                        <p:attrNameLst>
                                          <p:attrName>ppt_x</p:attrName>
                                        </p:attrNameLst>
                                      </p:cBhvr>
                                      <p:tavLst>
                                        <p:tav tm="0">
                                          <p:val>
                                            <p:strVal val="#ppt_x"/>
                                          </p:val>
                                        </p:tav>
                                        <p:tav tm="100000">
                                          <p:val>
                                            <p:strVal val="#ppt_x"/>
                                          </p:val>
                                        </p:tav>
                                      </p:tavLst>
                                    </p:anim>
                                    <p:anim calcmode="lin" valueType="num">
                                      <p:cBhvr additive="base">
                                        <p:cTn id="20" dur="500" fill="hold"/>
                                        <p:tgtEl>
                                          <p:spTgt spid="71"/>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dur="500" fill="hold" grpId="0" nodeType="clickEffect">
                                  <p:stCondLst>
                                    <p:cond delay="0"/>
                                  </p:stCondLst>
                                  <p:childTnLst>
                                    <p:set>
                                      <p:cBhvr>
                                        <p:cTn id="24" dur="1" fill="hold">
                                          <p:stCondLst>
                                            <p:cond delay="0"/>
                                          </p:stCondLst>
                                        </p:cTn>
                                        <p:tgtEl>
                                          <p:spTgt spid="33"/>
                                        </p:tgtEl>
                                        <p:attrNameLst>
                                          <p:attrName>style.visibility</p:attrName>
                                        </p:attrNameLst>
                                      </p:cBhvr>
                                      <p:to>
                                        <p:strVal val="visible"/>
                                      </p:to>
                                    </p:set>
                                    <p:animEffect transition="in" filter="wipe(left)">
                                      <p:cBhvr>
                                        <p:cTn id="25" dur="500"/>
                                        <p:tgtEl>
                                          <p:spTgt spid="33"/>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4" dur="500" fill="hold" grpId="0" nodeType="clickEffect">
                                  <p:stCondLst>
                                    <p:cond delay="0"/>
                                  </p:stCondLst>
                                  <p:childTnLst>
                                    <p:set>
                                      <p:cBhvr>
                                        <p:cTn id="29" dur="1" fill="hold">
                                          <p:stCondLst>
                                            <p:cond delay="0"/>
                                          </p:stCondLst>
                                        </p:cTn>
                                        <p:tgtEl>
                                          <p:spTgt spid="30"/>
                                        </p:tgtEl>
                                        <p:attrNameLst>
                                          <p:attrName>style.visibility</p:attrName>
                                        </p:attrNameLst>
                                      </p:cBhvr>
                                      <p:to>
                                        <p:strVal val="visible"/>
                                      </p:to>
                                    </p:set>
                                    <p:anim calcmode="lin" valueType="num">
                                      <p:cBhvr additive="base">
                                        <p:cTn id="30" dur="500" fill="hold"/>
                                        <p:tgtEl>
                                          <p:spTgt spid="30"/>
                                        </p:tgtEl>
                                        <p:attrNameLst>
                                          <p:attrName>ppt_x</p:attrName>
                                        </p:attrNameLst>
                                      </p:cBhvr>
                                      <p:tavLst>
                                        <p:tav tm="0">
                                          <p:val>
                                            <p:strVal val="#ppt_x"/>
                                          </p:val>
                                        </p:tav>
                                        <p:tav tm="100000">
                                          <p:val>
                                            <p:strVal val="#ppt_x"/>
                                          </p:val>
                                        </p:tav>
                                      </p:tavLst>
                                    </p:anim>
                                    <p:anim calcmode="lin" valueType="num">
                                      <p:cBhvr additive="base">
                                        <p:cTn id="31"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 grpId="0"/>
      <p:bldP spid="77" grpId="0"/>
      <p:bldP spid="82" grpId="0"/>
      <p:bldP spid="30" grpId="0"/>
      <p:bldP spid="3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2290" name="图片 18" descr="山底5.png"/>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1" name="图片 16"/>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2"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3" name="文本框 13"/>
          <p:cNvSpPr txBox="1">
            <a:spLocks noChangeArrowheads="1"/>
          </p:cNvSpPr>
          <p:nvPr/>
        </p:nvSpPr>
        <p:spPr bwMode="auto">
          <a:xfrm>
            <a:off x="10761663" y="2339975"/>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lang="zh-CN" altLang="en-US"/>
          </a:p>
        </p:txBody>
      </p:sp>
      <p:sp>
        <p:nvSpPr>
          <p:cNvPr id="12294" name="文本框 14"/>
          <p:cNvSpPr txBox="1">
            <a:spLocks noChangeArrowheads="1"/>
          </p:cNvSpPr>
          <p:nvPr/>
        </p:nvSpPr>
        <p:spPr bwMode="auto">
          <a:xfrm>
            <a:off x="10561638" y="4170363"/>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lang="zh-CN" altLang="en-US"/>
          </a:p>
        </p:txBody>
      </p:sp>
      <p:sp>
        <p:nvSpPr>
          <p:cNvPr id="12295" name="Rectangle 4"/>
          <p:cNvSpPr>
            <a:spLocks noChangeArrowheads="1"/>
          </p:cNvSpPr>
          <p:nvPr/>
        </p:nvSpPr>
        <p:spPr bwMode="auto">
          <a:xfrm>
            <a:off x="1250950" y="1971675"/>
            <a:ext cx="7000875" cy="164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30000"/>
              </a:lnSpc>
              <a:spcBef>
                <a:spcPct val="50000"/>
              </a:spcBef>
              <a:buClr>
                <a:schemeClr val="folHlink"/>
              </a:buClr>
              <a:buSzPct val="60000"/>
              <a:buFont typeface="Wingdings" pitchFamily="2" charset="2"/>
              <a:buNone/>
            </a:pPr>
            <a:r>
              <a:rPr lang="en-US" altLang="zh-CN" sz="2400" b="1">
                <a:latin typeface="黑体" pitchFamily="49" charset="-122"/>
                <a:ea typeface="黑体" pitchFamily="49" charset="-122"/>
              </a:rPr>
              <a:t>   </a:t>
            </a:r>
            <a:r>
              <a:rPr lang="zh-CN" altLang="en-US" sz="2400" b="1">
                <a:latin typeface="黑体" pitchFamily="49" charset="-122"/>
                <a:ea typeface="黑体" pitchFamily="49" charset="-122"/>
              </a:rPr>
              <a:t>请同学们听读课文，并在课本上及时做好旁批和圈点。体会作者感情，感受文章的风格。 </a:t>
            </a:r>
            <a:r>
              <a:rPr lang="en-US" altLang="zh-CN" sz="2400" b="1">
                <a:latin typeface="黑体" pitchFamily="49" charset="-122"/>
                <a:ea typeface="黑体" pitchFamily="49" charset="-122"/>
              </a:rPr>
              <a:t>         </a:t>
            </a:r>
          </a:p>
          <a:p>
            <a:pPr>
              <a:lnSpc>
                <a:spcPct val="130000"/>
              </a:lnSpc>
              <a:spcBef>
                <a:spcPct val="50000"/>
              </a:spcBef>
              <a:buClr>
                <a:schemeClr val="folHlink"/>
              </a:buClr>
              <a:buSzPct val="60000"/>
              <a:buFont typeface="Wingdings" pitchFamily="2" charset="2"/>
              <a:buNone/>
            </a:pPr>
            <a:r>
              <a:rPr lang="en-US" altLang="zh-CN" sz="2400" b="1">
                <a:latin typeface="黑体" pitchFamily="49" charset="-122"/>
                <a:ea typeface="黑体" pitchFamily="49" charset="-122"/>
                <a:hlinkClick r:id="rId5" action="ppaction://hlinkfile"/>
              </a:rPr>
              <a:t>    </a:t>
            </a:r>
            <a:r>
              <a:rPr lang="zh-CN" altLang="en-US" sz="2400" b="1" u="sng">
                <a:solidFill>
                  <a:srgbClr val="0000FF"/>
                </a:solidFill>
                <a:latin typeface="黑体" pitchFamily="49" charset="-122"/>
                <a:ea typeface="黑体" pitchFamily="49" charset="-122"/>
                <a:hlinkClick r:id="rId6" action="ppaction://hlinkfile"/>
              </a:rPr>
              <a:t>《首届诺贝尔奖颁发》课文朗读。</a:t>
            </a:r>
            <a:endParaRPr lang="zh-CN" altLang="en-US" sz="2400" b="1" u="sng">
              <a:solidFill>
                <a:srgbClr val="0000FF"/>
              </a:solidFill>
              <a:latin typeface="黑体" pitchFamily="49" charset="-122"/>
              <a:ea typeface="黑体" pitchFamily="49" charset="-122"/>
            </a:endParaRPr>
          </a:p>
        </p:txBody>
      </p:sp>
      <p:pic>
        <p:nvPicPr>
          <p:cNvPr id="12296" name="Picture 5" descr="https://timgsa.baidu.com/timg?image&amp;quality=80&amp;size=b9999_10000&amp;sec=1490781609684&amp;di=5f59ea6c0c5d3749bf1385d631e9f078&amp;imgtype=0&amp;src=http%3A%2F%2Fimg11.360buyimg.com%2FpopWaterMark%2Fjfs%2Ft262%2F327%2F20100319%2F157599%2F392cd51b%2F53e353b8N6d1ef2cf.jpg">
            <a:hlinkClick r:id="rId6" action="ppaction://hlinkfile"/>
          </p:cNvPr>
          <p:cNvPicPr>
            <a:picLocks noChangeAspect="1" noChangeArrowheads="1"/>
          </p:cNvPicPr>
          <p:nvPr/>
        </p:nvPicPr>
        <p:blipFill>
          <a:blip r:embed="rId7">
            <a:extLst>
              <a:ext uri="{28A0092B-C50C-407E-A947-70E740481C1C}">
                <a14:useLocalDpi xmlns:a14="http://schemas.microsoft.com/office/drawing/2010/main"/>
              </a:ext>
            </a:extLst>
          </a:blip>
          <a:stretch>
            <a:fillRect/>
          </a:stretch>
        </p:blipFill>
        <p:spPr bwMode="auto">
          <a:xfrm>
            <a:off x="1317625" y="2984500"/>
            <a:ext cx="674688" cy="67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7" name="Picture 15"/>
          <p:cNvPicPr>
            <a:picLocks noChangeAspect="1" noChangeArrowheads="1"/>
          </p:cNvPicPr>
          <p:nvPr/>
        </p:nvPicPr>
        <p:blipFill>
          <a:blip r:embed="rId8">
            <a:extLst>
              <a:ext uri="{28A0092B-C50C-407E-A947-70E740481C1C}">
                <a14:useLocalDpi xmlns:a14="http://schemas.microsoft.com/office/drawing/2010/main"/>
              </a:ext>
            </a:extLst>
          </a:blip>
          <a:stretch>
            <a:fillRect/>
          </a:stretch>
        </p:blipFill>
        <p:spPr bwMode="auto">
          <a:xfrm>
            <a:off x="368300" y="1304925"/>
            <a:ext cx="4035425" cy="85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8" name="Picture 22" descr="D:\我的文档\Tencent Files\923213587\FileRecv\初读感知.gif"/>
          <p:cNvPicPr>
            <a:picLocks noChangeAspect="1" noChangeArrowheads="1"/>
          </p:cNvPicPr>
          <p:nvPr/>
        </p:nvPicPr>
        <p:blipFill>
          <a:blip r:embed="rId9">
            <a:extLst>
              <a:ext uri="{28A0092B-C50C-407E-A947-70E740481C1C}">
                <a14:useLocalDpi xmlns:a14="http://schemas.microsoft.com/office/drawing/2010/main"/>
              </a:ext>
            </a:extLst>
          </a:blip>
          <a:stretch>
            <a:fillRect/>
          </a:stretch>
        </p:blipFill>
        <p:spPr bwMode="auto">
          <a:xfrm>
            <a:off x="3262313" y="496888"/>
            <a:ext cx="2573337"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矩形 14"/>
          <p:cNvSpPr/>
          <p:nvPr/>
        </p:nvSpPr>
        <p:spPr>
          <a:xfrm>
            <a:off x="1050925" y="4489450"/>
            <a:ext cx="6853238" cy="1497013"/>
          </a:xfrm>
          <a:prstGeom prst="rect">
            <a:avLst/>
          </a:prstGeom>
          <a:solidFill>
            <a:srgbClr val="26E606">
              <a:alpha val="15000"/>
            </a:srgbClr>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algn="l" defTabSz="457200" rtl="0" fontAlgn="base">
              <a:spcBef>
                <a:spcPct val="0"/>
              </a:spcBef>
              <a:spcAft>
                <a:spcPct val="0"/>
              </a:spcAft>
              <a:defRPr kern="1200">
                <a:solidFill>
                  <a:srgbClr val="FFFFFF"/>
                </a:solidFill>
                <a:latin typeface="Calibri"/>
                <a:ea typeface="宋体" pitchFamily="2" charset="-122"/>
                <a:cs typeface="+mn-cs"/>
              </a:defRPr>
            </a:lvl1pPr>
            <a:lvl2pPr marL="457200" algn="l" defTabSz="457200" rtl="0" fontAlgn="base">
              <a:spcBef>
                <a:spcPct val="0"/>
              </a:spcBef>
              <a:spcAft>
                <a:spcPct val="0"/>
              </a:spcAft>
              <a:defRPr kern="1200">
                <a:solidFill>
                  <a:srgbClr val="FFFFFF"/>
                </a:solidFill>
                <a:latin typeface="Calibri"/>
                <a:ea typeface="宋体" pitchFamily="2" charset="-122"/>
                <a:cs typeface="+mn-cs"/>
              </a:defRPr>
            </a:lvl2pPr>
            <a:lvl3pPr marL="914400" algn="l" defTabSz="457200" rtl="0" fontAlgn="base">
              <a:spcBef>
                <a:spcPct val="0"/>
              </a:spcBef>
              <a:spcAft>
                <a:spcPct val="0"/>
              </a:spcAft>
              <a:defRPr kern="1200">
                <a:solidFill>
                  <a:srgbClr val="FFFFFF"/>
                </a:solidFill>
                <a:latin typeface="Calibri"/>
                <a:ea typeface="宋体" pitchFamily="2" charset="-122"/>
                <a:cs typeface="+mn-cs"/>
              </a:defRPr>
            </a:lvl3pPr>
            <a:lvl4pPr marL="1371600" algn="l" defTabSz="457200" rtl="0" fontAlgn="base">
              <a:spcBef>
                <a:spcPct val="0"/>
              </a:spcBef>
              <a:spcAft>
                <a:spcPct val="0"/>
              </a:spcAft>
              <a:defRPr kern="1200">
                <a:solidFill>
                  <a:srgbClr val="FFFFFF"/>
                </a:solidFill>
                <a:latin typeface="Calibri"/>
                <a:ea typeface="宋体" pitchFamily="2" charset="-122"/>
                <a:cs typeface="+mn-cs"/>
              </a:defRPr>
            </a:lvl4pPr>
            <a:lvl5pPr marL="1828800" algn="l" defTabSz="457200"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algn="ctr">
              <a:defRPr/>
            </a:pPr>
            <a:endParaRPr lang="zh-CN" altLang="en-US"/>
          </a:p>
        </p:txBody>
      </p:sp>
      <p:grpSp>
        <p:nvGrpSpPr>
          <p:cNvPr id="12300" name="组 1"/>
          <p:cNvGrpSpPr/>
          <p:nvPr/>
        </p:nvGrpSpPr>
        <p:grpSpPr>
          <a:xfrm>
            <a:off x="647700" y="3856038"/>
            <a:ext cx="2538413" cy="601662"/>
            <a:chOff x="5590908" y="3744438"/>
            <a:chExt cx="2537092" cy="601051"/>
          </a:xfrm>
        </p:grpSpPr>
        <p:sp>
          <p:nvSpPr>
            <p:cNvPr id="17" name="圆角矩形 16"/>
            <p:cNvSpPr/>
            <p:nvPr/>
          </p:nvSpPr>
          <p:spPr>
            <a:xfrm>
              <a:off x="6317605" y="3841177"/>
              <a:ext cx="1810395" cy="448807"/>
            </a:xfrm>
            <a:prstGeom prst="roundRect">
              <a:avLst>
                <a:gd name="adj" fmla="val 50000"/>
              </a:avLst>
            </a:prstGeom>
          </p:spPr>
          <p:style>
            <a:lnRef idx="1">
              <a:schemeClr val="accent3"/>
            </a:lnRef>
            <a:fillRef idx="2">
              <a:schemeClr val="accent3"/>
            </a:fillRef>
            <a:effectRef idx="1">
              <a:schemeClr val="accent3"/>
            </a:effectRef>
            <a:fontRef idx="minor">
              <a:schemeClr val="dk1"/>
            </a:fontRef>
          </p:style>
          <p:txBody>
            <a:bodyPr anchor="ctr"/>
            <a:lstStyle>
              <a:defPPr>
                <a:defRPr lang="zh-CN"/>
              </a:defPPr>
              <a:lvl1pPr algn="l" defTabSz="457200" rtl="0" fontAlgn="base">
                <a:spcBef>
                  <a:spcPct val="0"/>
                </a:spcBef>
                <a:spcAft>
                  <a:spcPct val="0"/>
                </a:spcAft>
                <a:defRPr kern="1200">
                  <a:solidFill>
                    <a:srgbClr val="000000"/>
                  </a:solidFill>
                  <a:latin typeface="Calibri"/>
                  <a:ea typeface="宋体" pitchFamily="2" charset="-122"/>
                  <a:cs typeface="+mn-cs"/>
                </a:defRPr>
              </a:lvl1pPr>
              <a:lvl2pPr marL="457200" algn="l" defTabSz="457200" rtl="0" fontAlgn="base">
                <a:spcBef>
                  <a:spcPct val="0"/>
                </a:spcBef>
                <a:spcAft>
                  <a:spcPct val="0"/>
                </a:spcAft>
                <a:defRPr kern="1200">
                  <a:solidFill>
                    <a:srgbClr val="000000"/>
                  </a:solidFill>
                  <a:latin typeface="Calibri"/>
                  <a:ea typeface="宋体" pitchFamily="2" charset="-122"/>
                  <a:cs typeface="+mn-cs"/>
                </a:defRPr>
              </a:lvl2pPr>
              <a:lvl3pPr marL="914400" algn="l" defTabSz="457200" rtl="0" fontAlgn="base">
                <a:spcBef>
                  <a:spcPct val="0"/>
                </a:spcBef>
                <a:spcAft>
                  <a:spcPct val="0"/>
                </a:spcAft>
                <a:defRPr kern="1200">
                  <a:solidFill>
                    <a:srgbClr val="000000"/>
                  </a:solidFill>
                  <a:latin typeface="Calibri"/>
                  <a:ea typeface="宋体" pitchFamily="2" charset="-122"/>
                  <a:cs typeface="+mn-cs"/>
                </a:defRPr>
              </a:lvl3pPr>
              <a:lvl4pPr marL="1371600" algn="l" defTabSz="457200" rtl="0" fontAlgn="base">
                <a:spcBef>
                  <a:spcPct val="0"/>
                </a:spcBef>
                <a:spcAft>
                  <a:spcPct val="0"/>
                </a:spcAft>
                <a:defRPr kern="1200">
                  <a:solidFill>
                    <a:srgbClr val="000000"/>
                  </a:solidFill>
                  <a:latin typeface="Calibri"/>
                  <a:ea typeface="宋体" pitchFamily="2" charset="-122"/>
                  <a:cs typeface="+mn-cs"/>
                </a:defRPr>
              </a:lvl4pPr>
              <a:lvl5pPr marL="1828800" algn="l" defTabSz="457200" rtl="0" fontAlgn="base">
                <a:spcBef>
                  <a:spcPct val="0"/>
                </a:spcBef>
                <a:spcAft>
                  <a:spcPct val="0"/>
                </a:spcAft>
                <a:defRPr kern="1200">
                  <a:solidFill>
                    <a:srgbClr val="000000"/>
                  </a:solidFill>
                  <a:latin typeface="Calibri"/>
                  <a:ea typeface="宋体" pitchFamily="2" charset="-122"/>
                  <a:cs typeface="+mn-cs"/>
                </a:defRPr>
              </a:lvl5pPr>
              <a:lvl6pPr marL="2286000" algn="l" defTabSz="914400" rtl="0" eaLnBrk="1" latinLnBrk="0" hangingPunct="1">
                <a:defRPr kern="1200">
                  <a:solidFill>
                    <a:srgbClr val="000000"/>
                  </a:solidFill>
                  <a:latin typeface="Calibri"/>
                  <a:ea typeface="宋体" pitchFamily="2" charset="-122"/>
                  <a:cs typeface="+mn-cs"/>
                </a:defRPr>
              </a:lvl6pPr>
              <a:lvl7pPr marL="2743200" algn="l" defTabSz="914400" rtl="0" eaLnBrk="1" latinLnBrk="0" hangingPunct="1">
                <a:defRPr kern="1200">
                  <a:solidFill>
                    <a:srgbClr val="000000"/>
                  </a:solidFill>
                  <a:latin typeface="Calibri"/>
                  <a:ea typeface="宋体" pitchFamily="2" charset="-122"/>
                  <a:cs typeface="+mn-cs"/>
                </a:defRPr>
              </a:lvl7pPr>
              <a:lvl8pPr marL="3200400" algn="l" defTabSz="914400" rtl="0" eaLnBrk="1" latinLnBrk="0" hangingPunct="1">
                <a:defRPr kern="1200">
                  <a:solidFill>
                    <a:srgbClr val="000000"/>
                  </a:solidFill>
                  <a:latin typeface="Calibri"/>
                  <a:ea typeface="宋体" pitchFamily="2" charset="-122"/>
                  <a:cs typeface="+mn-cs"/>
                </a:defRPr>
              </a:lvl8pPr>
              <a:lvl9pPr marL="3657600" algn="l" defTabSz="914400" rtl="0" eaLnBrk="1" latinLnBrk="0" hangingPunct="1">
                <a:defRPr kern="1200">
                  <a:solidFill>
                    <a:srgbClr val="000000"/>
                  </a:solidFill>
                  <a:latin typeface="Calibri"/>
                  <a:ea typeface="宋体" pitchFamily="2" charset="-122"/>
                  <a:cs typeface="+mn-cs"/>
                </a:defRPr>
              </a:lvl9pPr>
            </a:lstStyle>
            <a:p>
              <a:pPr algn="ctr" fontAlgn="auto">
                <a:spcBef>
                  <a:spcPct val="0"/>
                </a:spcBef>
                <a:spcAft>
                  <a:spcPct val="0"/>
                </a:spcAft>
                <a:defRPr/>
              </a:pPr>
              <a:endParaRPr kumimoji="1" lang="zh-CN" altLang="en-US"/>
            </a:p>
          </p:txBody>
        </p:sp>
        <p:sp>
          <p:nvSpPr>
            <p:cNvPr id="12303" name="文本框 30"/>
            <p:cNvSpPr txBox="1">
              <a:spLocks noChangeArrowheads="1"/>
            </p:cNvSpPr>
            <p:nvPr/>
          </p:nvSpPr>
          <p:spPr bwMode="auto">
            <a:xfrm>
              <a:off x="6565743" y="3829427"/>
              <a:ext cx="155006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r>
                <a:rPr kumimoji="1" lang="zh-CN" altLang="en-US" sz="2400" b="1">
                  <a:latin typeface="黑体" pitchFamily="49" charset="-122"/>
                  <a:ea typeface="黑体" pitchFamily="49" charset="-122"/>
                </a:rPr>
                <a:t>圈点要求</a:t>
              </a:r>
            </a:p>
          </p:txBody>
        </p:sp>
        <p:pic>
          <p:nvPicPr>
            <p:cNvPr id="12304" name="图片 9" descr="book.gif"/>
            <p:cNvPicPr>
              <a:picLocks noChangeAspect="1" noChangeArrowheads="1"/>
            </p:cNvPicPr>
            <p:nvPr/>
          </p:nvPicPr>
          <p:blipFill>
            <a:blip r:embed="rId10">
              <a:extLst>
                <a:ext uri="{28A0092B-C50C-407E-A947-70E740481C1C}">
                  <a14:useLocalDpi xmlns:a14="http://schemas.microsoft.com/office/drawing/2010/main"/>
                </a:ext>
              </a:extLst>
            </a:blip>
            <a:stretch>
              <a:fillRect/>
            </a:stretch>
          </p:blipFill>
          <p:spPr bwMode="auto">
            <a:xfrm>
              <a:off x="5590908" y="3744438"/>
              <a:ext cx="977957" cy="6010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2301" name="Rectangle 17"/>
          <p:cNvSpPr>
            <a:spLocks noChangeArrowheads="1"/>
          </p:cNvSpPr>
          <p:nvPr/>
        </p:nvSpPr>
        <p:spPr bwMode="auto">
          <a:xfrm>
            <a:off x="1136650" y="4508500"/>
            <a:ext cx="6681788" cy="146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eaLnBrk="0" hangingPunct="0">
              <a:lnSpc>
                <a:spcPct val="130000"/>
              </a:lnSpc>
            </a:pPr>
            <a:r>
              <a:rPr lang="en-US" altLang="zh-CN" sz="2400" b="1">
                <a:latin typeface="楷体" pitchFamily="49" charset="-122"/>
                <a:ea typeface="楷体" pitchFamily="49" charset="-122"/>
                <a:cs typeface="Times New Roman" pitchFamily="18" charset="0"/>
              </a:rPr>
              <a:t>1.</a:t>
            </a:r>
            <a:r>
              <a:rPr lang="zh-CN" altLang="en-US" sz="2400" b="1">
                <a:latin typeface="楷体" pitchFamily="49" charset="-122"/>
                <a:ea typeface="楷体" pitchFamily="49" charset="-122"/>
                <a:cs typeface="Times New Roman" pitchFamily="18" charset="0"/>
              </a:rPr>
              <a:t>划分文章部分、层次分别用</a:t>
            </a:r>
            <a:r>
              <a:rPr lang="zh-CN" altLang="en-US" sz="2400" b="1">
                <a:solidFill>
                  <a:srgbClr val="FF0000"/>
                </a:solidFill>
                <a:latin typeface="楷体" pitchFamily="49" charset="-122"/>
                <a:ea typeface="楷体" pitchFamily="49" charset="-122"/>
                <a:cs typeface="Times New Roman" pitchFamily="18" charset="0"/>
              </a:rPr>
              <a:t>双竖线、单竖线</a:t>
            </a:r>
            <a:r>
              <a:rPr lang="zh-CN" altLang="en-US" sz="2400" b="1">
                <a:latin typeface="楷体" pitchFamily="49" charset="-122"/>
                <a:ea typeface="楷体" pitchFamily="49" charset="-122"/>
                <a:cs typeface="Times New Roman" pitchFamily="18" charset="0"/>
              </a:rPr>
              <a:t>。</a:t>
            </a:r>
            <a:endParaRPr lang="zh-CN" altLang="en-US" sz="2400">
              <a:latin typeface="楷体" pitchFamily="49" charset="-122"/>
              <a:ea typeface="楷体" pitchFamily="49" charset="-122"/>
              <a:cs typeface="Times New Roman" pitchFamily="18" charset="0"/>
            </a:endParaRPr>
          </a:p>
          <a:p>
            <a:pPr eaLnBrk="0" hangingPunct="0">
              <a:lnSpc>
                <a:spcPct val="130000"/>
              </a:lnSpc>
            </a:pPr>
            <a:r>
              <a:rPr lang="en-US" altLang="zh-CN" sz="2400" b="1">
                <a:latin typeface="楷体" pitchFamily="49" charset="-122"/>
                <a:ea typeface="楷体" pitchFamily="49" charset="-122"/>
                <a:cs typeface="Times New Roman" pitchFamily="18" charset="0"/>
              </a:rPr>
              <a:t>2.</a:t>
            </a:r>
            <a:r>
              <a:rPr lang="zh-CN" altLang="en-US" sz="2400" b="1">
                <a:latin typeface="楷体" pitchFamily="49" charset="-122"/>
                <a:ea typeface="楷体" pitchFamily="49" charset="-122"/>
                <a:cs typeface="Times New Roman" pitchFamily="18" charset="0"/>
              </a:rPr>
              <a:t>认为用得好的词语用</a:t>
            </a:r>
            <a:r>
              <a:rPr lang="zh-CN" altLang="en-US" sz="2400" b="1">
                <a:solidFill>
                  <a:srgbClr val="FF0000"/>
                </a:solidFill>
                <a:latin typeface="楷体" pitchFamily="49" charset="-122"/>
                <a:ea typeface="楷体" pitchFamily="49" charset="-122"/>
                <a:cs typeface="Times New Roman" pitchFamily="18" charset="0"/>
              </a:rPr>
              <a:t>方框</a:t>
            </a:r>
            <a:r>
              <a:rPr lang="zh-CN" altLang="en-US" sz="2400" b="1">
                <a:latin typeface="楷体" pitchFamily="49" charset="-122"/>
                <a:ea typeface="楷体" pitchFamily="49" charset="-122"/>
                <a:cs typeface="Times New Roman" pitchFamily="18" charset="0"/>
              </a:rPr>
              <a:t>。</a:t>
            </a:r>
            <a:endParaRPr lang="zh-CN" altLang="en-US" sz="2400">
              <a:latin typeface="楷体" pitchFamily="49" charset="-122"/>
              <a:ea typeface="楷体" pitchFamily="49" charset="-122"/>
              <a:cs typeface="Times New Roman" pitchFamily="18" charset="0"/>
            </a:endParaRPr>
          </a:p>
          <a:p>
            <a:pPr eaLnBrk="0" hangingPunct="0">
              <a:lnSpc>
                <a:spcPct val="130000"/>
              </a:lnSpc>
            </a:pPr>
            <a:r>
              <a:rPr lang="en-US" altLang="zh-CN" sz="2400" b="1">
                <a:latin typeface="楷体" pitchFamily="49" charset="-122"/>
                <a:ea typeface="楷体" pitchFamily="49" charset="-122"/>
                <a:cs typeface="Times New Roman" pitchFamily="18" charset="0"/>
              </a:rPr>
              <a:t>3.</a:t>
            </a:r>
            <a:r>
              <a:rPr lang="zh-CN" altLang="en-US" sz="2400" b="1">
                <a:latin typeface="楷体" pitchFamily="49" charset="-122"/>
                <a:ea typeface="楷体" pitchFamily="49" charset="-122"/>
                <a:cs typeface="Times New Roman" pitchFamily="18" charset="0"/>
              </a:rPr>
              <a:t>关键语句（或写得好的语句）用</a:t>
            </a:r>
            <a:r>
              <a:rPr lang="zh-CN" altLang="en-US" sz="2400" b="1">
                <a:solidFill>
                  <a:srgbClr val="FF0000"/>
                </a:solidFill>
                <a:latin typeface="楷体" pitchFamily="49" charset="-122"/>
                <a:ea typeface="楷体" pitchFamily="49" charset="-122"/>
                <a:cs typeface="Times New Roman" pitchFamily="18" charset="0"/>
              </a:rPr>
              <a:t>波浪线</a:t>
            </a:r>
            <a:r>
              <a:rPr lang="zh-CN" altLang="en-US" sz="2400" b="1">
                <a:latin typeface="楷体" pitchFamily="49" charset="-122"/>
                <a:ea typeface="楷体" pitchFamily="49" charset="-122"/>
                <a:cs typeface="Times New Roman" pitchFamily="18" charset="0"/>
              </a:rPr>
              <a:t>。</a:t>
            </a:r>
            <a:endParaRPr lang="zh-CN" altLang="en-US" sz="2400">
              <a:latin typeface="楷体" pitchFamily="49" charset="-122"/>
              <a:ea typeface="楷体" pitchFamily="49" charset="-122"/>
              <a:cs typeface="Times New Roman" pitchFamily="18"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314" name="图片 26" descr="山底5.png"/>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0" y="4760913"/>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5" name="图片 25"/>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6"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矩形 2"/>
          <p:cNvSpPr/>
          <p:nvPr/>
        </p:nvSpPr>
        <p:spPr>
          <a:xfrm>
            <a:off x="1066800" y="2700338"/>
            <a:ext cx="2195513" cy="554037"/>
          </a:xfrm>
          <a:prstGeom prst="rect">
            <a:avLst/>
          </a:prstGeom>
          <a:gradFill>
            <a:gsLst>
              <a:gs pos="0">
                <a:schemeClr val="accent5">
                  <a:tint val="50000"/>
                  <a:satMod val="300000"/>
                </a:schemeClr>
              </a:gs>
              <a:gs pos="0">
                <a:schemeClr val="accent5">
                  <a:tint val="37000"/>
                  <a:satMod val="300000"/>
                </a:schemeClr>
              </a:gs>
              <a:gs pos="100000">
                <a:schemeClr val="accent5">
                  <a:tint val="15000"/>
                  <a:satMod val="350000"/>
                </a:schemeClr>
              </a:gs>
            </a:gsLst>
          </a:gradFill>
        </p:spPr>
        <p:style>
          <a:lnRef idx="1">
            <a:schemeClr val="accent5"/>
          </a:lnRef>
          <a:fillRef idx="2">
            <a:schemeClr val="accent5"/>
          </a:fillRef>
          <a:effectRef idx="1">
            <a:schemeClr val="accent5"/>
          </a:effectRef>
          <a:fontRef idx="minor">
            <a:schemeClr val="dk1"/>
          </a:fontRef>
        </p:style>
        <p:txBody>
          <a:bodyPr>
            <a:spAutoFit/>
          </a:bodyPr>
          <a:lstStyle>
            <a:defPPr>
              <a:defRPr lang="zh-CN"/>
            </a:defPPr>
            <a:lvl1pPr algn="l" defTabSz="457200" rtl="0" fontAlgn="base">
              <a:spcBef>
                <a:spcPct val="0"/>
              </a:spcBef>
              <a:spcAft>
                <a:spcPct val="0"/>
              </a:spcAft>
              <a:defRPr kern="1200">
                <a:solidFill>
                  <a:srgbClr val="000000"/>
                </a:solidFill>
                <a:latin typeface="Calibri"/>
                <a:ea typeface="宋体" pitchFamily="2" charset="-122"/>
                <a:cs typeface="+mn-cs"/>
              </a:defRPr>
            </a:lvl1pPr>
            <a:lvl2pPr marL="457200" algn="l" defTabSz="457200" rtl="0" fontAlgn="base">
              <a:spcBef>
                <a:spcPct val="0"/>
              </a:spcBef>
              <a:spcAft>
                <a:spcPct val="0"/>
              </a:spcAft>
              <a:defRPr kern="1200">
                <a:solidFill>
                  <a:srgbClr val="000000"/>
                </a:solidFill>
                <a:latin typeface="Calibri"/>
                <a:ea typeface="宋体" pitchFamily="2" charset="-122"/>
                <a:cs typeface="+mn-cs"/>
              </a:defRPr>
            </a:lvl2pPr>
            <a:lvl3pPr marL="914400" algn="l" defTabSz="457200" rtl="0" fontAlgn="base">
              <a:spcBef>
                <a:spcPct val="0"/>
              </a:spcBef>
              <a:spcAft>
                <a:spcPct val="0"/>
              </a:spcAft>
              <a:defRPr kern="1200">
                <a:solidFill>
                  <a:srgbClr val="000000"/>
                </a:solidFill>
                <a:latin typeface="Calibri"/>
                <a:ea typeface="宋体" pitchFamily="2" charset="-122"/>
                <a:cs typeface="+mn-cs"/>
              </a:defRPr>
            </a:lvl3pPr>
            <a:lvl4pPr marL="1371600" algn="l" defTabSz="457200" rtl="0" fontAlgn="base">
              <a:spcBef>
                <a:spcPct val="0"/>
              </a:spcBef>
              <a:spcAft>
                <a:spcPct val="0"/>
              </a:spcAft>
              <a:defRPr kern="1200">
                <a:solidFill>
                  <a:srgbClr val="000000"/>
                </a:solidFill>
                <a:latin typeface="Calibri"/>
                <a:ea typeface="宋体" pitchFamily="2" charset="-122"/>
                <a:cs typeface="+mn-cs"/>
              </a:defRPr>
            </a:lvl4pPr>
            <a:lvl5pPr marL="1828800" algn="l" defTabSz="457200" rtl="0" fontAlgn="base">
              <a:spcBef>
                <a:spcPct val="0"/>
              </a:spcBef>
              <a:spcAft>
                <a:spcPct val="0"/>
              </a:spcAft>
              <a:defRPr kern="1200">
                <a:solidFill>
                  <a:srgbClr val="000000"/>
                </a:solidFill>
                <a:latin typeface="Calibri"/>
                <a:ea typeface="宋体" pitchFamily="2" charset="-122"/>
                <a:cs typeface="+mn-cs"/>
              </a:defRPr>
            </a:lvl5pPr>
            <a:lvl6pPr marL="2286000" algn="l" defTabSz="914400" rtl="0" eaLnBrk="1" latinLnBrk="0" hangingPunct="1">
              <a:defRPr kern="1200">
                <a:solidFill>
                  <a:srgbClr val="000000"/>
                </a:solidFill>
                <a:latin typeface="Calibri"/>
                <a:ea typeface="宋体" pitchFamily="2" charset="-122"/>
                <a:cs typeface="+mn-cs"/>
              </a:defRPr>
            </a:lvl6pPr>
            <a:lvl7pPr marL="2743200" algn="l" defTabSz="914400" rtl="0" eaLnBrk="1" latinLnBrk="0" hangingPunct="1">
              <a:defRPr kern="1200">
                <a:solidFill>
                  <a:srgbClr val="000000"/>
                </a:solidFill>
                <a:latin typeface="Calibri"/>
                <a:ea typeface="宋体" pitchFamily="2" charset="-122"/>
                <a:cs typeface="+mn-cs"/>
              </a:defRPr>
            </a:lvl7pPr>
            <a:lvl8pPr marL="3200400" algn="l" defTabSz="914400" rtl="0" eaLnBrk="1" latinLnBrk="0" hangingPunct="1">
              <a:defRPr kern="1200">
                <a:solidFill>
                  <a:srgbClr val="000000"/>
                </a:solidFill>
                <a:latin typeface="Calibri"/>
                <a:ea typeface="宋体" pitchFamily="2" charset="-122"/>
                <a:cs typeface="+mn-cs"/>
              </a:defRPr>
            </a:lvl8pPr>
            <a:lvl9pPr marL="3657600" algn="l" defTabSz="914400" rtl="0" eaLnBrk="1" latinLnBrk="0" hangingPunct="1">
              <a:defRPr kern="1200">
                <a:solidFill>
                  <a:srgbClr val="000000"/>
                </a:solidFill>
                <a:latin typeface="Calibri"/>
                <a:ea typeface="宋体" pitchFamily="2" charset="-122"/>
                <a:cs typeface="+mn-cs"/>
              </a:defRPr>
            </a:lvl9pPr>
          </a:lstStyle>
          <a:p>
            <a:pPr>
              <a:lnSpc>
                <a:spcPct val="150000"/>
              </a:lnSpc>
              <a:defRPr/>
            </a:pPr>
            <a:r>
              <a:rPr lang="zh-CN" altLang="en-US" sz="2000">
                <a:solidFill>
                  <a:srgbClr val="C00000"/>
                </a:solidFill>
                <a:latin typeface="黑体" pitchFamily="49" charset="-122"/>
                <a:ea typeface="黑体" pitchFamily="49" charset="-122"/>
              </a:rPr>
              <a:t>第一部分（①）：</a:t>
            </a:r>
            <a:endParaRPr lang="en-US" altLang="zh-CN" sz="2000">
              <a:solidFill>
                <a:srgbClr val="C00000"/>
              </a:solidFill>
              <a:latin typeface="黑体" pitchFamily="49" charset="-122"/>
              <a:ea typeface="黑体" pitchFamily="49" charset="-122"/>
            </a:endParaRPr>
          </a:p>
        </p:txBody>
      </p:sp>
      <p:sp>
        <p:nvSpPr>
          <p:cNvPr id="4" name="矩形 3"/>
          <p:cNvSpPr/>
          <p:nvPr/>
        </p:nvSpPr>
        <p:spPr>
          <a:xfrm>
            <a:off x="4745038" y="2690813"/>
            <a:ext cx="2608262" cy="554037"/>
          </a:xfrm>
          <a:prstGeom prst="rect">
            <a:avLst/>
          </a:prstGeom>
          <a:gradFill>
            <a:gsLst>
              <a:gs pos="0">
                <a:schemeClr val="accent5">
                  <a:tint val="50000"/>
                  <a:satMod val="300000"/>
                </a:schemeClr>
              </a:gs>
              <a:gs pos="0">
                <a:schemeClr val="accent5">
                  <a:tint val="37000"/>
                  <a:satMod val="300000"/>
                </a:schemeClr>
              </a:gs>
              <a:gs pos="100000">
                <a:schemeClr val="accent5">
                  <a:tint val="15000"/>
                  <a:satMod val="350000"/>
                </a:schemeClr>
              </a:gs>
            </a:gsLst>
          </a:gradFill>
        </p:spPr>
        <p:style>
          <a:lnRef idx="1">
            <a:schemeClr val="accent5"/>
          </a:lnRef>
          <a:fillRef idx="2">
            <a:schemeClr val="accent5"/>
          </a:fillRef>
          <a:effectRef idx="1">
            <a:schemeClr val="accent5"/>
          </a:effectRef>
          <a:fontRef idx="minor">
            <a:schemeClr val="dk1"/>
          </a:fontRef>
        </p:style>
        <p:txBody>
          <a:bodyPr>
            <a:spAutoFit/>
          </a:bodyPr>
          <a:lstStyle>
            <a:defPPr>
              <a:defRPr lang="zh-CN"/>
            </a:defPPr>
            <a:lvl1pPr algn="l" defTabSz="457200" rtl="0" fontAlgn="base">
              <a:spcBef>
                <a:spcPct val="0"/>
              </a:spcBef>
              <a:spcAft>
                <a:spcPct val="0"/>
              </a:spcAft>
              <a:defRPr kern="1200">
                <a:solidFill>
                  <a:srgbClr val="000000"/>
                </a:solidFill>
                <a:latin typeface="Calibri"/>
                <a:ea typeface="宋体" pitchFamily="2" charset="-122"/>
                <a:cs typeface="+mn-cs"/>
              </a:defRPr>
            </a:lvl1pPr>
            <a:lvl2pPr marL="457200" algn="l" defTabSz="457200" rtl="0" fontAlgn="base">
              <a:spcBef>
                <a:spcPct val="0"/>
              </a:spcBef>
              <a:spcAft>
                <a:spcPct val="0"/>
              </a:spcAft>
              <a:defRPr kern="1200">
                <a:solidFill>
                  <a:srgbClr val="000000"/>
                </a:solidFill>
                <a:latin typeface="Calibri"/>
                <a:ea typeface="宋体" pitchFamily="2" charset="-122"/>
                <a:cs typeface="+mn-cs"/>
              </a:defRPr>
            </a:lvl2pPr>
            <a:lvl3pPr marL="914400" algn="l" defTabSz="457200" rtl="0" fontAlgn="base">
              <a:spcBef>
                <a:spcPct val="0"/>
              </a:spcBef>
              <a:spcAft>
                <a:spcPct val="0"/>
              </a:spcAft>
              <a:defRPr kern="1200">
                <a:solidFill>
                  <a:srgbClr val="000000"/>
                </a:solidFill>
                <a:latin typeface="Calibri"/>
                <a:ea typeface="宋体" pitchFamily="2" charset="-122"/>
                <a:cs typeface="+mn-cs"/>
              </a:defRPr>
            </a:lvl3pPr>
            <a:lvl4pPr marL="1371600" algn="l" defTabSz="457200" rtl="0" fontAlgn="base">
              <a:spcBef>
                <a:spcPct val="0"/>
              </a:spcBef>
              <a:spcAft>
                <a:spcPct val="0"/>
              </a:spcAft>
              <a:defRPr kern="1200">
                <a:solidFill>
                  <a:srgbClr val="000000"/>
                </a:solidFill>
                <a:latin typeface="Calibri"/>
                <a:ea typeface="宋体" pitchFamily="2" charset="-122"/>
                <a:cs typeface="+mn-cs"/>
              </a:defRPr>
            </a:lvl4pPr>
            <a:lvl5pPr marL="1828800" algn="l" defTabSz="457200" rtl="0" fontAlgn="base">
              <a:spcBef>
                <a:spcPct val="0"/>
              </a:spcBef>
              <a:spcAft>
                <a:spcPct val="0"/>
              </a:spcAft>
              <a:defRPr kern="1200">
                <a:solidFill>
                  <a:srgbClr val="000000"/>
                </a:solidFill>
                <a:latin typeface="Calibri"/>
                <a:ea typeface="宋体" pitchFamily="2" charset="-122"/>
                <a:cs typeface="+mn-cs"/>
              </a:defRPr>
            </a:lvl5pPr>
            <a:lvl6pPr marL="2286000" algn="l" defTabSz="914400" rtl="0" eaLnBrk="1" latinLnBrk="0" hangingPunct="1">
              <a:defRPr kern="1200">
                <a:solidFill>
                  <a:srgbClr val="000000"/>
                </a:solidFill>
                <a:latin typeface="Calibri"/>
                <a:ea typeface="宋体" pitchFamily="2" charset="-122"/>
                <a:cs typeface="+mn-cs"/>
              </a:defRPr>
            </a:lvl6pPr>
            <a:lvl7pPr marL="2743200" algn="l" defTabSz="914400" rtl="0" eaLnBrk="1" latinLnBrk="0" hangingPunct="1">
              <a:defRPr kern="1200">
                <a:solidFill>
                  <a:srgbClr val="000000"/>
                </a:solidFill>
                <a:latin typeface="Calibri"/>
                <a:ea typeface="宋体" pitchFamily="2" charset="-122"/>
                <a:cs typeface="+mn-cs"/>
              </a:defRPr>
            </a:lvl7pPr>
            <a:lvl8pPr marL="3200400" algn="l" defTabSz="914400" rtl="0" eaLnBrk="1" latinLnBrk="0" hangingPunct="1">
              <a:defRPr kern="1200">
                <a:solidFill>
                  <a:srgbClr val="000000"/>
                </a:solidFill>
                <a:latin typeface="Calibri"/>
                <a:ea typeface="宋体" pitchFamily="2" charset="-122"/>
                <a:cs typeface="+mn-cs"/>
              </a:defRPr>
            </a:lvl8pPr>
            <a:lvl9pPr marL="3657600" algn="l" defTabSz="914400" rtl="0" eaLnBrk="1" latinLnBrk="0" hangingPunct="1">
              <a:defRPr kern="1200">
                <a:solidFill>
                  <a:srgbClr val="000000"/>
                </a:solidFill>
                <a:latin typeface="Calibri"/>
                <a:ea typeface="宋体" pitchFamily="2" charset="-122"/>
                <a:cs typeface="+mn-cs"/>
              </a:defRPr>
            </a:lvl9pPr>
          </a:lstStyle>
          <a:p>
            <a:pPr>
              <a:lnSpc>
                <a:spcPct val="150000"/>
              </a:lnSpc>
              <a:defRPr/>
            </a:pPr>
            <a:r>
              <a:rPr lang="zh-CN" altLang="en-US" sz="2000">
                <a:solidFill>
                  <a:srgbClr val="C00000"/>
                </a:solidFill>
                <a:latin typeface="黑体" pitchFamily="49" charset="-122"/>
                <a:ea typeface="黑体" pitchFamily="49" charset="-122"/>
              </a:rPr>
              <a:t>第二部分（②</a:t>
            </a:r>
            <a:r>
              <a:rPr lang="en-US" altLang="zh-CN" sz="2000">
                <a:solidFill>
                  <a:srgbClr val="C00000"/>
                </a:solidFill>
                <a:latin typeface="黑体" pitchFamily="49" charset="-122"/>
                <a:ea typeface="黑体" pitchFamily="49" charset="-122"/>
              </a:rPr>
              <a:t>-④</a:t>
            </a:r>
            <a:r>
              <a:rPr lang="zh-CN" altLang="en-US" sz="2000">
                <a:solidFill>
                  <a:srgbClr val="C00000"/>
                </a:solidFill>
                <a:latin typeface="黑体" pitchFamily="49" charset="-122"/>
                <a:ea typeface="黑体" pitchFamily="49" charset="-122"/>
              </a:rPr>
              <a:t>）：</a:t>
            </a:r>
            <a:endParaRPr lang="en-US" altLang="zh-CN" sz="2000">
              <a:solidFill>
                <a:srgbClr val="C00000"/>
              </a:solidFill>
              <a:latin typeface="黑体" pitchFamily="49" charset="-122"/>
              <a:ea typeface="黑体" pitchFamily="49" charset="-122"/>
            </a:endParaRPr>
          </a:p>
        </p:txBody>
      </p:sp>
      <p:sp>
        <p:nvSpPr>
          <p:cNvPr id="8" name="矩形 7"/>
          <p:cNvSpPr/>
          <p:nvPr/>
        </p:nvSpPr>
        <p:spPr>
          <a:xfrm>
            <a:off x="1054100" y="3287713"/>
            <a:ext cx="2768600" cy="1404937"/>
          </a:xfrm>
          <a:prstGeom prst="rect">
            <a:avLst/>
          </a:prstGeom>
          <a:gradFill>
            <a:gsLst>
              <a:gs pos="0">
                <a:schemeClr val="accent5">
                  <a:tint val="50000"/>
                  <a:satMod val="300000"/>
                </a:schemeClr>
              </a:gs>
              <a:gs pos="0">
                <a:schemeClr val="accent5">
                  <a:tint val="37000"/>
                  <a:satMod val="300000"/>
                </a:schemeClr>
              </a:gs>
              <a:gs pos="100000">
                <a:schemeClr val="accent5">
                  <a:tint val="15000"/>
                  <a:satMod val="350000"/>
                </a:schemeClr>
              </a:gs>
            </a:gsLst>
          </a:gradFill>
        </p:spPr>
        <p:style>
          <a:lnRef idx="1">
            <a:schemeClr val="accent5"/>
          </a:lnRef>
          <a:fillRef idx="2">
            <a:schemeClr val="accent5"/>
          </a:fillRef>
          <a:effectRef idx="1">
            <a:schemeClr val="accent5"/>
          </a:effectRef>
          <a:fontRef idx="minor">
            <a:schemeClr val="dk1"/>
          </a:fontRef>
        </p:style>
        <p:txBody>
          <a:bodyPr>
            <a:spAutoFit/>
          </a:bodyPr>
          <a:lstStyle>
            <a:defPPr>
              <a:defRPr lang="zh-CN"/>
            </a:defPPr>
            <a:lvl1pPr algn="l" defTabSz="457200" rtl="0" fontAlgn="base">
              <a:spcBef>
                <a:spcPct val="0"/>
              </a:spcBef>
              <a:spcAft>
                <a:spcPct val="0"/>
              </a:spcAft>
              <a:defRPr kern="1200">
                <a:solidFill>
                  <a:srgbClr val="000000"/>
                </a:solidFill>
                <a:latin typeface="Calibri"/>
                <a:ea typeface="宋体" pitchFamily="2" charset="-122"/>
                <a:cs typeface="+mn-cs"/>
              </a:defRPr>
            </a:lvl1pPr>
            <a:lvl2pPr marL="457200" algn="l" defTabSz="457200" rtl="0" fontAlgn="base">
              <a:spcBef>
                <a:spcPct val="0"/>
              </a:spcBef>
              <a:spcAft>
                <a:spcPct val="0"/>
              </a:spcAft>
              <a:defRPr kern="1200">
                <a:solidFill>
                  <a:srgbClr val="000000"/>
                </a:solidFill>
                <a:latin typeface="Calibri"/>
                <a:ea typeface="宋体" pitchFamily="2" charset="-122"/>
                <a:cs typeface="+mn-cs"/>
              </a:defRPr>
            </a:lvl2pPr>
            <a:lvl3pPr marL="914400" algn="l" defTabSz="457200" rtl="0" fontAlgn="base">
              <a:spcBef>
                <a:spcPct val="0"/>
              </a:spcBef>
              <a:spcAft>
                <a:spcPct val="0"/>
              </a:spcAft>
              <a:defRPr kern="1200">
                <a:solidFill>
                  <a:srgbClr val="000000"/>
                </a:solidFill>
                <a:latin typeface="Calibri"/>
                <a:ea typeface="宋体" pitchFamily="2" charset="-122"/>
                <a:cs typeface="+mn-cs"/>
              </a:defRPr>
            </a:lvl3pPr>
            <a:lvl4pPr marL="1371600" algn="l" defTabSz="457200" rtl="0" fontAlgn="base">
              <a:spcBef>
                <a:spcPct val="0"/>
              </a:spcBef>
              <a:spcAft>
                <a:spcPct val="0"/>
              </a:spcAft>
              <a:defRPr kern="1200">
                <a:solidFill>
                  <a:srgbClr val="000000"/>
                </a:solidFill>
                <a:latin typeface="Calibri"/>
                <a:ea typeface="宋体" pitchFamily="2" charset="-122"/>
                <a:cs typeface="+mn-cs"/>
              </a:defRPr>
            </a:lvl4pPr>
            <a:lvl5pPr marL="1828800" algn="l" defTabSz="457200" rtl="0" fontAlgn="base">
              <a:spcBef>
                <a:spcPct val="0"/>
              </a:spcBef>
              <a:spcAft>
                <a:spcPct val="0"/>
              </a:spcAft>
              <a:defRPr kern="1200">
                <a:solidFill>
                  <a:srgbClr val="000000"/>
                </a:solidFill>
                <a:latin typeface="Calibri"/>
                <a:ea typeface="宋体" pitchFamily="2" charset="-122"/>
                <a:cs typeface="+mn-cs"/>
              </a:defRPr>
            </a:lvl5pPr>
            <a:lvl6pPr marL="2286000" algn="l" defTabSz="914400" rtl="0" eaLnBrk="1" latinLnBrk="0" hangingPunct="1">
              <a:defRPr kern="1200">
                <a:solidFill>
                  <a:srgbClr val="000000"/>
                </a:solidFill>
                <a:latin typeface="Calibri"/>
                <a:ea typeface="宋体" pitchFamily="2" charset="-122"/>
                <a:cs typeface="+mn-cs"/>
              </a:defRPr>
            </a:lvl6pPr>
            <a:lvl7pPr marL="2743200" algn="l" defTabSz="914400" rtl="0" eaLnBrk="1" latinLnBrk="0" hangingPunct="1">
              <a:defRPr kern="1200">
                <a:solidFill>
                  <a:srgbClr val="000000"/>
                </a:solidFill>
                <a:latin typeface="Calibri"/>
                <a:ea typeface="宋体" pitchFamily="2" charset="-122"/>
                <a:cs typeface="+mn-cs"/>
              </a:defRPr>
            </a:lvl7pPr>
            <a:lvl8pPr marL="3200400" algn="l" defTabSz="914400" rtl="0" eaLnBrk="1" latinLnBrk="0" hangingPunct="1">
              <a:defRPr kern="1200">
                <a:solidFill>
                  <a:srgbClr val="000000"/>
                </a:solidFill>
                <a:latin typeface="Calibri"/>
                <a:ea typeface="宋体" pitchFamily="2" charset="-122"/>
                <a:cs typeface="+mn-cs"/>
              </a:defRPr>
            </a:lvl8pPr>
            <a:lvl9pPr marL="3657600" algn="l" defTabSz="914400" rtl="0" eaLnBrk="1" latinLnBrk="0" hangingPunct="1">
              <a:defRPr kern="1200">
                <a:solidFill>
                  <a:srgbClr val="000000"/>
                </a:solidFill>
                <a:latin typeface="Calibri"/>
                <a:ea typeface="宋体" pitchFamily="2" charset="-122"/>
                <a:cs typeface="+mn-cs"/>
              </a:defRPr>
            </a:lvl9pPr>
          </a:lstStyle>
          <a:p>
            <a:pPr>
              <a:lnSpc>
                <a:spcPct val="150000"/>
              </a:lnSpc>
              <a:defRPr/>
            </a:pPr>
            <a:r>
              <a:rPr lang="zh-CN" altLang="en-US" sz="2000" b="1">
                <a:latin typeface="楷体" pitchFamily="49" charset="-122"/>
                <a:ea typeface="楷体" pitchFamily="49" charset="-122"/>
              </a:rPr>
              <a:t>简单概括了新闻所报道的主要内容及诺贝尔奖的由来。</a:t>
            </a:r>
          </a:p>
        </p:txBody>
      </p:sp>
      <p:sp>
        <p:nvSpPr>
          <p:cNvPr id="10" name="矩形 9"/>
          <p:cNvSpPr/>
          <p:nvPr/>
        </p:nvSpPr>
        <p:spPr>
          <a:xfrm>
            <a:off x="4757738" y="3286125"/>
            <a:ext cx="3167062" cy="1477963"/>
          </a:xfrm>
          <a:prstGeom prst="rect">
            <a:avLst/>
          </a:prstGeom>
          <a:gradFill>
            <a:gsLst>
              <a:gs pos="0">
                <a:schemeClr val="accent5">
                  <a:tint val="50000"/>
                  <a:satMod val="300000"/>
                </a:schemeClr>
              </a:gs>
              <a:gs pos="0">
                <a:schemeClr val="accent5">
                  <a:tint val="37000"/>
                  <a:satMod val="300000"/>
                </a:schemeClr>
              </a:gs>
              <a:gs pos="100000">
                <a:schemeClr val="accent5">
                  <a:tint val="15000"/>
                  <a:satMod val="350000"/>
                </a:schemeClr>
              </a:gs>
            </a:gsLst>
          </a:gradFill>
        </p:spPr>
        <p:style>
          <a:lnRef idx="1">
            <a:schemeClr val="accent5"/>
          </a:lnRef>
          <a:fillRef idx="2">
            <a:schemeClr val="accent5"/>
          </a:fillRef>
          <a:effectRef idx="1">
            <a:schemeClr val="accent5"/>
          </a:effectRef>
          <a:fontRef idx="minor">
            <a:schemeClr val="dk1"/>
          </a:fontRef>
        </p:style>
        <p:txBody>
          <a:bodyPr>
            <a:spAutoFit/>
          </a:bodyPr>
          <a:lstStyle>
            <a:defPPr>
              <a:defRPr lang="zh-CN"/>
            </a:defPPr>
            <a:lvl1pPr algn="l" defTabSz="457200" rtl="0" fontAlgn="base">
              <a:spcBef>
                <a:spcPct val="0"/>
              </a:spcBef>
              <a:spcAft>
                <a:spcPct val="0"/>
              </a:spcAft>
              <a:defRPr kern="1200">
                <a:solidFill>
                  <a:srgbClr val="000000"/>
                </a:solidFill>
                <a:latin typeface="Calibri"/>
                <a:ea typeface="宋体" pitchFamily="2" charset="-122"/>
                <a:cs typeface="+mn-cs"/>
              </a:defRPr>
            </a:lvl1pPr>
            <a:lvl2pPr marL="457200" algn="l" defTabSz="457200" rtl="0" fontAlgn="base">
              <a:spcBef>
                <a:spcPct val="0"/>
              </a:spcBef>
              <a:spcAft>
                <a:spcPct val="0"/>
              </a:spcAft>
              <a:defRPr kern="1200">
                <a:solidFill>
                  <a:srgbClr val="000000"/>
                </a:solidFill>
                <a:latin typeface="Calibri"/>
                <a:ea typeface="宋体" pitchFamily="2" charset="-122"/>
                <a:cs typeface="+mn-cs"/>
              </a:defRPr>
            </a:lvl2pPr>
            <a:lvl3pPr marL="914400" algn="l" defTabSz="457200" rtl="0" fontAlgn="base">
              <a:spcBef>
                <a:spcPct val="0"/>
              </a:spcBef>
              <a:spcAft>
                <a:spcPct val="0"/>
              </a:spcAft>
              <a:defRPr kern="1200">
                <a:solidFill>
                  <a:srgbClr val="000000"/>
                </a:solidFill>
                <a:latin typeface="Calibri"/>
                <a:ea typeface="宋体" pitchFamily="2" charset="-122"/>
                <a:cs typeface="+mn-cs"/>
              </a:defRPr>
            </a:lvl3pPr>
            <a:lvl4pPr marL="1371600" algn="l" defTabSz="457200" rtl="0" fontAlgn="base">
              <a:spcBef>
                <a:spcPct val="0"/>
              </a:spcBef>
              <a:spcAft>
                <a:spcPct val="0"/>
              </a:spcAft>
              <a:defRPr kern="1200">
                <a:solidFill>
                  <a:srgbClr val="000000"/>
                </a:solidFill>
                <a:latin typeface="Calibri"/>
                <a:ea typeface="宋体" pitchFamily="2" charset="-122"/>
                <a:cs typeface="+mn-cs"/>
              </a:defRPr>
            </a:lvl4pPr>
            <a:lvl5pPr marL="1828800" algn="l" defTabSz="457200" rtl="0" fontAlgn="base">
              <a:spcBef>
                <a:spcPct val="0"/>
              </a:spcBef>
              <a:spcAft>
                <a:spcPct val="0"/>
              </a:spcAft>
              <a:defRPr kern="1200">
                <a:solidFill>
                  <a:srgbClr val="000000"/>
                </a:solidFill>
                <a:latin typeface="Calibri"/>
                <a:ea typeface="宋体" pitchFamily="2" charset="-122"/>
                <a:cs typeface="+mn-cs"/>
              </a:defRPr>
            </a:lvl5pPr>
            <a:lvl6pPr marL="2286000" algn="l" defTabSz="914400" rtl="0" eaLnBrk="1" latinLnBrk="0" hangingPunct="1">
              <a:defRPr kern="1200">
                <a:solidFill>
                  <a:srgbClr val="000000"/>
                </a:solidFill>
                <a:latin typeface="Calibri"/>
                <a:ea typeface="宋体" pitchFamily="2" charset="-122"/>
                <a:cs typeface="+mn-cs"/>
              </a:defRPr>
            </a:lvl6pPr>
            <a:lvl7pPr marL="2743200" algn="l" defTabSz="914400" rtl="0" eaLnBrk="1" latinLnBrk="0" hangingPunct="1">
              <a:defRPr kern="1200">
                <a:solidFill>
                  <a:srgbClr val="000000"/>
                </a:solidFill>
                <a:latin typeface="Calibri"/>
                <a:ea typeface="宋体" pitchFamily="2" charset="-122"/>
                <a:cs typeface="+mn-cs"/>
              </a:defRPr>
            </a:lvl7pPr>
            <a:lvl8pPr marL="3200400" algn="l" defTabSz="914400" rtl="0" eaLnBrk="1" latinLnBrk="0" hangingPunct="1">
              <a:defRPr kern="1200">
                <a:solidFill>
                  <a:srgbClr val="000000"/>
                </a:solidFill>
                <a:latin typeface="Calibri"/>
                <a:ea typeface="宋体" pitchFamily="2" charset="-122"/>
                <a:cs typeface="+mn-cs"/>
              </a:defRPr>
            </a:lvl8pPr>
            <a:lvl9pPr marL="3657600" algn="l" defTabSz="914400" rtl="0" eaLnBrk="1" latinLnBrk="0" hangingPunct="1">
              <a:defRPr kern="1200">
                <a:solidFill>
                  <a:srgbClr val="000000"/>
                </a:solidFill>
                <a:latin typeface="Calibri"/>
                <a:ea typeface="宋体" pitchFamily="2" charset="-122"/>
                <a:cs typeface="+mn-cs"/>
              </a:defRPr>
            </a:lvl9pPr>
          </a:lstStyle>
          <a:p>
            <a:pPr>
              <a:lnSpc>
                <a:spcPct val="150000"/>
              </a:lnSpc>
              <a:defRPr/>
            </a:pPr>
            <a:r>
              <a:rPr lang="zh-CN" altLang="en-US" sz="2000" b="1">
                <a:latin typeface="楷体" pitchFamily="49" charset="-122"/>
                <a:ea typeface="楷体" pitchFamily="49" charset="-122"/>
              </a:rPr>
              <a:t>报道了当年诺贝尔奖的获得者以及有关诺贝尔奖的知识。</a:t>
            </a:r>
          </a:p>
        </p:txBody>
      </p:sp>
      <p:pic>
        <p:nvPicPr>
          <p:cNvPr id="13321" name="Picture 21"/>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757238" y="1660525"/>
            <a:ext cx="4035425" cy="85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2" name="Picture 22" descr="D:\我的文档\Tencent Files\923213587\FileRecv\初读感知.gif"/>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3262313" y="496888"/>
            <a:ext cx="2573337"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left)">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8" grpId="0"/>
      <p:bldP spid="10"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338" name="图片 13"/>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39" name="图片 14" descr="山底5.png"/>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0"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69" name="Rectangle 17"/>
          <p:cNvSpPr>
            <a:spLocks noChangeArrowheads="1"/>
          </p:cNvSpPr>
          <p:nvPr/>
        </p:nvSpPr>
        <p:spPr bwMode="auto">
          <a:xfrm>
            <a:off x="819150" y="2311400"/>
            <a:ext cx="7296150" cy="2746375"/>
          </a:xfrm>
          <a:prstGeom prst="rect">
            <a:avLst/>
          </a:prstGeom>
          <a:noFill/>
          <a:ln w="9525">
            <a:noFill/>
            <a:miter lim="800000"/>
          </a:ln>
          <a:effectLst/>
        </p:spPr>
        <p:txBody>
          <a:bodyPr anchor="ct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eaLnBrk="0" hangingPunct="0">
              <a:lnSpc>
                <a:spcPct val="150000"/>
              </a:lnSpc>
              <a:defRPr/>
            </a:pPr>
            <a:r>
              <a:rPr lang="en-US" altLang="zh-CN" sz="2300" b="1">
                <a:latin typeface="+mn-ea"/>
                <a:ea typeface="+mn-ea"/>
                <a:cs typeface="宋体" pitchFamily="2" charset="-122"/>
              </a:rPr>
              <a:t>“</a:t>
            </a:r>
            <a:r>
              <a:rPr lang="zh-CN" altLang="en-US" sz="2300" b="1">
                <a:latin typeface="+mn-ea"/>
                <a:ea typeface="+mn-ea"/>
                <a:cs typeface="宋体" pitchFamily="2" charset="-122"/>
              </a:rPr>
              <a:t>路透社斯德哥尔摩</a:t>
            </a:r>
            <a:r>
              <a:rPr lang="en-US" altLang="zh-CN" sz="2300" b="1">
                <a:latin typeface="+mn-ea"/>
                <a:ea typeface="+mn-ea"/>
                <a:cs typeface="宋体" pitchFamily="2" charset="-122"/>
              </a:rPr>
              <a:t>1901</a:t>
            </a:r>
            <a:r>
              <a:rPr lang="zh-CN" altLang="en-US" sz="2300" b="1">
                <a:latin typeface="+mn-ea"/>
                <a:ea typeface="+mn-ea"/>
                <a:cs typeface="宋体" pitchFamily="2" charset="-122"/>
              </a:rPr>
              <a:t>年</a:t>
            </a:r>
            <a:r>
              <a:rPr lang="en-US" altLang="zh-CN" sz="2300" b="1">
                <a:latin typeface="+mn-ea"/>
                <a:ea typeface="+mn-ea"/>
                <a:cs typeface="宋体" pitchFamily="2" charset="-122"/>
              </a:rPr>
              <a:t>12</a:t>
            </a:r>
            <a:r>
              <a:rPr lang="zh-CN" altLang="en-US" sz="2300" b="1">
                <a:latin typeface="+mn-ea"/>
                <a:ea typeface="+mn-ea"/>
                <a:cs typeface="宋体" pitchFamily="2" charset="-122"/>
              </a:rPr>
              <a:t>月</a:t>
            </a:r>
            <a:r>
              <a:rPr lang="en-US" altLang="zh-CN" sz="2300" b="1">
                <a:latin typeface="+mn-ea"/>
                <a:ea typeface="+mn-ea"/>
                <a:cs typeface="宋体" pitchFamily="2" charset="-122"/>
              </a:rPr>
              <a:t>10</a:t>
            </a:r>
            <a:r>
              <a:rPr lang="zh-CN" altLang="en-US" sz="2300" b="1">
                <a:latin typeface="+mn-ea"/>
                <a:ea typeface="+mn-ea"/>
                <a:cs typeface="宋体" pitchFamily="2" charset="-122"/>
              </a:rPr>
              <a:t>日电”属于什么内</a:t>
            </a:r>
            <a:endParaRPr lang="en-US" altLang="zh-CN" sz="2300" b="1">
              <a:latin typeface="+mn-ea"/>
              <a:ea typeface="+mn-ea"/>
              <a:cs typeface="宋体" pitchFamily="2" charset="-122"/>
            </a:endParaRPr>
          </a:p>
          <a:p>
            <a:pPr eaLnBrk="0" hangingPunct="0">
              <a:lnSpc>
                <a:spcPct val="150000"/>
              </a:lnSpc>
              <a:defRPr/>
            </a:pPr>
            <a:r>
              <a:rPr lang="en-US" altLang="zh-CN" sz="2300" b="1">
                <a:latin typeface="+mn-ea"/>
                <a:ea typeface="+mn-ea"/>
                <a:cs typeface="宋体" pitchFamily="2" charset="-122"/>
              </a:rPr>
              <a:t>  </a:t>
            </a:r>
            <a:r>
              <a:rPr lang="zh-CN" altLang="en-US" sz="2300" b="1">
                <a:latin typeface="+mn-ea"/>
                <a:ea typeface="+mn-ea"/>
                <a:cs typeface="宋体" pitchFamily="2" charset="-122"/>
              </a:rPr>
              <a:t>容？有什么作用？</a:t>
            </a:r>
            <a:endParaRPr lang="en-US" altLang="zh-CN" sz="2300" b="1">
              <a:latin typeface="+mn-ea"/>
              <a:ea typeface="+mn-ea"/>
              <a:cs typeface="宋体" pitchFamily="2" charset="-122"/>
            </a:endParaRPr>
          </a:p>
          <a:p>
            <a:pPr eaLnBrk="0" hangingPunct="0">
              <a:lnSpc>
                <a:spcPct val="150000"/>
              </a:lnSpc>
              <a:defRPr/>
            </a:pPr>
            <a:r>
              <a:rPr lang="en-US" altLang="zh-CN" sz="2300" b="1">
                <a:solidFill>
                  <a:srgbClr val="FF0000"/>
                </a:solidFill>
                <a:latin typeface="+mn-ea"/>
                <a:ea typeface="+mn-ea"/>
                <a:cs typeface="宋体" pitchFamily="2" charset="-122"/>
              </a:rPr>
              <a:t> </a:t>
            </a:r>
            <a:r>
              <a:rPr lang="zh-CN" altLang="zh-CN" sz="2300" b="1">
                <a:solidFill>
                  <a:srgbClr val="FF0000"/>
                </a:solidFill>
                <a:latin typeface="+mn-ea"/>
                <a:ea typeface="+mn-ea"/>
                <a:cs typeface="宋体" pitchFamily="2" charset="-122"/>
              </a:rPr>
              <a:t>【</a:t>
            </a:r>
            <a:r>
              <a:rPr lang="zh-CN" sz="2300" b="1">
                <a:solidFill>
                  <a:srgbClr val="FF0000"/>
                </a:solidFill>
                <a:latin typeface="+mn-ea"/>
                <a:ea typeface="+mn-ea"/>
                <a:cs typeface="宋体" pitchFamily="2" charset="-122"/>
              </a:rPr>
              <a:t>答案</a:t>
            </a:r>
            <a:r>
              <a:rPr lang="zh-CN" altLang="zh-CN" sz="2300" b="1">
                <a:solidFill>
                  <a:srgbClr val="FF0000"/>
                </a:solidFill>
                <a:latin typeface="+mn-ea"/>
                <a:ea typeface="+mn-ea"/>
                <a:cs typeface="宋体" pitchFamily="2" charset="-122"/>
              </a:rPr>
              <a:t>】</a:t>
            </a:r>
            <a:r>
              <a:rPr lang="zh-CN" altLang="en-US" sz="2300" b="1">
                <a:solidFill>
                  <a:srgbClr val="0000FF"/>
                </a:solidFill>
                <a:latin typeface="+mn-ea"/>
                <a:ea typeface="+mn-ea"/>
                <a:cs typeface="宋体" pitchFamily="2" charset="-122"/>
              </a:rPr>
              <a:t>这是新闻的电头，交代了通讯社名称、发电 </a:t>
            </a:r>
            <a:endParaRPr lang="en-US" altLang="zh-CN" sz="2300" b="1">
              <a:solidFill>
                <a:srgbClr val="0000FF"/>
              </a:solidFill>
              <a:latin typeface="+mn-ea"/>
              <a:ea typeface="+mn-ea"/>
              <a:cs typeface="宋体" pitchFamily="2" charset="-122"/>
            </a:endParaRPr>
          </a:p>
          <a:p>
            <a:pPr eaLnBrk="0" hangingPunct="0">
              <a:lnSpc>
                <a:spcPct val="150000"/>
              </a:lnSpc>
              <a:defRPr/>
            </a:pPr>
            <a:r>
              <a:rPr lang="en-US" altLang="zh-CN" sz="2300" b="1">
                <a:solidFill>
                  <a:srgbClr val="0000FF"/>
                </a:solidFill>
                <a:latin typeface="+mn-ea"/>
                <a:ea typeface="+mn-ea"/>
                <a:cs typeface="宋体" pitchFamily="2" charset="-122"/>
              </a:rPr>
              <a:t> </a:t>
            </a:r>
            <a:r>
              <a:rPr lang="zh-CN" altLang="en-US" sz="2300" b="1">
                <a:solidFill>
                  <a:srgbClr val="0000FF"/>
                </a:solidFill>
                <a:latin typeface="+mn-ea"/>
                <a:ea typeface="+mn-ea"/>
                <a:cs typeface="宋体" pitchFamily="2" charset="-122"/>
              </a:rPr>
              <a:t>地点、时间，表明消息材料真实可靠，报道及时。</a:t>
            </a:r>
          </a:p>
          <a:p>
            <a:pPr eaLnBrk="0" hangingPunct="0">
              <a:lnSpc>
                <a:spcPct val="150000"/>
              </a:lnSpc>
              <a:defRPr/>
            </a:pPr>
            <a:endParaRPr lang="zh-CN" altLang="en-US" sz="2300" b="1">
              <a:solidFill>
                <a:srgbClr val="0000FF"/>
              </a:solidFill>
              <a:latin typeface="+mn-ea"/>
              <a:ea typeface="+mn-ea"/>
              <a:cs typeface="宋体" pitchFamily="2" charset="-122"/>
            </a:endParaRPr>
          </a:p>
        </p:txBody>
      </p:sp>
      <p:sp>
        <p:nvSpPr>
          <p:cNvPr id="14342" name="矩形 1"/>
          <p:cNvSpPr>
            <a:spLocks noChangeArrowheads="1"/>
          </p:cNvSpPr>
          <p:nvPr/>
        </p:nvSpPr>
        <p:spPr bwMode="auto">
          <a:xfrm>
            <a:off x="546100" y="2452688"/>
            <a:ext cx="4953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r>
              <a:rPr lang="zh-CN" altLang="zh-CN" sz="2400" b="1">
                <a:solidFill>
                  <a:srgbClr val="000000"/>
                </a:solidFill>
                <a:latin typeface="宋体" pitchFamily="2" charset="-122"/>
              </a:rPr>
              <a:t>1.</a:t>
            </a:r>
            <a:endParaRPr lang="zh-CN" altLang="en-US"/>
          </a:p>
        </p:txBody>
      </p:sp>
      <p:pic>
        <p:nvPicPr>
          <p:cNvPr id="14343" name="Picture 11" descr="D:\我的文档\Tencent Files\923213587\FileRecv\精读品味.gif"/>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3263900" y="508000"/>
            <a:ext cx="2573338"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4" name="矩形 1"/>
          <p:cNvSpPr>
            <a:spLocks noChangeArrowheads="1"/>
          </p:cNvSpPr>
          <p:nvPr/>
        </p:nvSpPr>
        <p:spPr bwMode="auto">
          <a:xfrm>
            <a:off x="890588" y="1468438"/>
            <a:ext cx="2646362" cy="560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50000"/>
              </a:lnSpc>
            </a:pPr>
            <a:r>
              <a:rPr lang="zh-CN" altLang="en-US" sz="2400" b="1">
                <a:solidFill>
                  <a:srgbClr val="C00000"/>
                </a:solidFill>
                <a:latin typeface="黑体" pitchFamily="49" charset="-122"/>
                <a:ea typeface="黑体" pitchFamily="49" charset="-122"/>
              </a:rPr>
              <a:t>第一部分（第</a:t>
            </a:r>
            <a:r>
              <a:rPr lang="en-US" altLang="zh-CN" sz="2400" b="1">
                <a:solidFill>
                  <a:srgbClr val="C00000"/>
                </a:solidFill>
                <a:latin typeface="黑体" pitchFamily="49" charset="-122"/>
                <a:ea typeface="黑体" pitchFamily="49" charset="-122"/>
              </a:rPr>
              <a:t>1</a:t>
            </a:r>
            <a:r>
              <a:rPr lang="zh-CN" altLang="en-US" sz="2400" b="1">
                <a:solidFill>
                  <a:srgbClr val="C00000"/>
                </a:solidFill>
                <a:latin typeface="黑体" pitchFamily="49" charset="-122"/>
                <a:ea typeface="黑体" pitchFamily="49" charset="-122"/>
              </a:rPr>
              <a:t>段</a:t>
            </a:r>
            <a:r>
              <a:rPr lang="en-US" altLang="zh-CN" sz="2400" b="1">
                <a:solidFill>
                  <a:srgbClr val="C00000"/>
                </a:solidFill>
                <a:latin typeface="黑体" pitchFamily="49" charset="-122"/>
                <a:ea typeface="黑体" pitchFamily="49" charset="-122"/>
              </a:rPr>
              <a: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3569">
                                            <p:txEl>
                                              <p:pRg st="2" end="2"/>
                                            </p:txEl>
                                          </p:spTgt>
                                        </p:tgtEl>
                                        <p:attrNameLst>
                                          <p:attrName>style.visibility</p:attrName>
                                        </p:attrNameLst>
                                      </p:cBhvr>
                                      <p:to>
                                        <p:strVal val="visible"/>
                                      </p:to>
                                    </p:set>
                                    <p:anim calcmode="lin" valueType="num">
                                      <p:cBhvr additive="base">
                                        <p:cTn id="7" dur="500" fill="hold"/>
                                        <p:tgtEl>
                                          <p:spTgt spid="2356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69">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23569">
                                            <p:txEl>
                                              <p:pRg st="3" end="3"/>
                                            </p:txEl>
                                          </p:spTgt>
                                        </p:tgtEl>
                                        <p:attrNameLst>
                                          <p:attrName>style.visibility</p:attrName>
                                        </p:attrNameLst>
                                      </p:cBhvr>
                                      <p:to>
                                        <p:strVal val="visible"/>
                                      </p:to>
                                    </p:set>
                                    <p:anim calcmode="lin" valueType="num">
                                      <p:cBhvr additive="base">
                                        <p:cTn id="11" dur="500" fill="hold"/>
                                        <p:tgtEl>
                                          <p:spTgt spid="23569">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356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5362" name="图片 9"/>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3" name="图片 19" descr="山底5.png"/>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65" name="Rectangle 13"/>
          <p:cNvSpPr>
            <a:spLocks noChangeArrowheads="1"/>
          </p:cNvSpPr>
          <p:nvPr/>
        </p:nvSpPr>
        <p:spPr bwMode="auto">
          <a:xfrm>
            <a:off x="831850" y="2676525"/>
            <a:ext cx="7359650" cy="3330575"/>
          </a:xfrm>
          <a:prstGeom prst="rect">
            <a:avLst/>
          </a:prstGeom>
          <a:noFill/>
          <a:ln w="9525">
            <a:noFill/>
            <a:miter lim="800000"/>
          </a:ln>
          <a:effectLst/>
        </p:spPr>
        <p:txBody>
          <a:bodyPr anchor="ct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50000"/>
              </a:lnSpc>
              <a:defRPr/>
            </a:pPr>
            <a:r>
              <a:rPr lang="zh-CN" altLang="zh-CN" sz="2400" b="1">
                <a:solidFill>
                  <a:srgbClr val="FF0000"/>
                </a:solidFill>
                <a:latin typeface="+mn-ea"/>
                <a:ea typeface="+mn-ea"/>
              </a:rPr>
              <a:t>【答案】</a:t>
            </a:r>
            <a:r>
              <a:rPr lang="zh-CN" altLang="en-US" sz="2400" b="1">
                <a:solidFill>
                  <a:srgbClr val="0000FF"/>
                </a:solidFill>
                <a:latin typeface="+mn-ea"/>
                <a:ea typeface="+mn-ea"/>
              </a:rPr>
              <a:t>本题运用导语作用分析法。 首句为新闻的导语部分，交代了事件的几个要素：人物、时间、事件</a:t>
            </a:r>
            <a:r>
              <a:rPr lang="en-US" altLang="zh-CN" sz="2400" b="1">
                <a:solidFill>
                  <a:srgbClr val="0000FF"/>
                </a:solidFill>
                <a:latin typeface="+mn-ea"/>
                <a:ea typeface="+mn-ea"/>
              </a:rPr>
              <a:t>,</a:t>
            </a:r>
            <a:r>
              <a:rPr lang="zh-CN" altLang="en-US" sz="2400" b="1">
                <a:solidFill>
                  <a:srgbClr val="0000FF"/>
                </a:solidFill>
                <a:latin typeface="+mn-ea"/>
                <a:ea typeface="+mn-ea"/>
              </a:rPr>
              <a:t>总括了新闻的内容，简洁明了，让读者一下子就明白了新闻所报道的具体内容。第二句交代了诺贝尔奖的来历及其具体分类和获奖条件，为读者普及了相关知识，便于读者更有效地读懂和了解新闻内容。</a:t>
            </a:r>
            <a:endParaRPr lang="zh-CN" altLang="zh-CN" sz="2400" b="1">
              <a:solidFill>
                <a:srgbClr val="0000FF"/>
              </a:solidFill>
              <a:latin typeface="+mn-ea"/>
              <a:ea typeface="+mn-ea"/>
            </a:endParaRPr>
          </a:p>
        </p:txBody>
      </p:sp>
      <p:pic>
        <p:nvPicPr>
          <p:cNvPr id="15366" name="Picture 11" descr="D:\我的文档\Tencent Files\923213587\FileRecv\精读品味.gif"/>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3263900" y="508000"/>
            <a:ext cx="2573338"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矩形 1"/>
          <p:cNvSpPr/>
          <p:nvPr/>
        </p:nvSpPr>
        <p:spPr>
          <a:xfrm>
            <a:off x="441325" y="2197100"/>
            <a:ext cx="6986588" cy="560388"/>
          </a:xfrm>
          <a:prstGeom prst="rect">
            <a:avLst/>
          </a:prstGeom>
        </p:spPr>
        <p:txBody>
          <a:bodyP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50000"/>
              </a:lnSpc>
              <a:defRPr/>
            </a:pPr>
            <a:r>
              <a:rPr lang="en-US" altLang="zh-CN" sz="2400" b="1">
                <a:solidFill>
                  <a:prstClr val="black"/>
                </a:solidFill>
                <a:latin typeface="+mn-ea"/>
                <a:ea typeface="+mn-ea"/>
              </a:rPr>
              <a:t>2. </a:t>
            </a:r>
            <a:r>
              <a:rPr lang="zh-CN" altLang="en-US" sz="2400" b="1">
                <a:solidFill>
                  <a:prstClr val="black"/>
                </a:solidFill>
                <a:latin typeface="+mn-ea"/>
                <a:ea typeface="+mn-ea"/>
              </a:rPr>
              <a:t>文章开头一段交代了哪些信息？有什么作用？</a:t>
            </a:r>
            <a:r>
              <a:rPr lang="en-US" altLang="zh-CN" sz="2400" b="1">
                <a:solidFill>
                  <a:prstClr val="black"/>
                </a:solidFill>
                <a:latin typeface="+mn-ea"/>
                <a:ea typeface="+mn-ea"/>
              </a:rPr>
              <a:t> </a:t>
            </a:r>
            <a:endParaRPr lang="zh-CN" altLang="en-US">
              <a:latin typeface="+mn-ea"/>
              <a:ea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3565"/>
                                        </p:tgtEl>
                                        <p:attrNameLst>
                                          <p:attrName>style.visibility</p:attrName>
                                        </p:attrNameLst>
                                      </p:cBhvr>
                                      <p:to>
                                        <p:strVal val="visible"/>
                                      </p:to>
                                    </p:set>
                                    <p:animEffect transition="in" filter="blinds(horizontal)">
                                      <p:cBhvr>
                                        <p:cTn id="7" dur="500"/>
                                        <p:tgtEl>
                                          <p:spTgt spid="235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65"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386" name="图片 14" descr="山底5.png"/>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7" name="图片 9"/>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8"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90" name="Rectangle 14"/>
          <p:cNvSpPr>
            <a:spLocks noChangeArrowheads="1"/>
          </p:cNvSpPr>
          <p:nvPr/>
        </p:nvSpPr>
        <p:spPr bwMode="auto">
          <a:xfrm>
            <a:off x="911225" y="2974975"/>
            <a:ext cx="7172325" cy="2309813"/>
          </a:xfrm>
          <a:prstGeom prst="rect">
            <a:avLst/>
          </a:prstGeom>
          <a:noFill/>
          <a:ln w="9525">
            <a:noFill/>
            <a:miter lim="800000"/>
          </a:ln>
          <a:effectLst/>
        </p:spPr>
        <p:txBody>
          <a:bodyPr anchor="ct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50000"/>
              </a:lnSpc>
              <a:defRPr/>
            </a:pPr>
            <a:r>
              <a:rPr lang="zh-CN" altLang="zh-CN" sz="2400" b="1">
                <a:solidFill>
                  <a:srgbClr val="FF0000"/>
                </a:solidFill>
                <a:latin typeface="+mn-ea"/>
                <a:ea typeface="+mn-ea"/>
              </a:rPr>
              <a:t>【答案】</a:t>
            </a:r>
            <a:r>
              <a:rPr lang="zh-CN" altLang="en-US" sz="2400" b="1">
                <a:solidFill>
                  <a:srgbClr val="0000FF"/>
                </a:solidFill>
                <a:latin typeface="+mn-ea"/>
                <a:ea typeface="+mn-ea"/>
              </a:rPr>
              <a:t>语段中一一列举了当年诺贝尔奖的各个门类的获奖者的国籍、姓名、所获得的奖项以及他们所做出的贡献，这些都充分体现了新闻内容的准确性和真实性。</a:t>
            </a:r>
          </a:p>
        </p:txBody>
      </p:sp>
      <p:pic>
        <p:nvPicPr>
          <p:cNvPr id="16390" name="Picture 11" descr="D:\我的文档\Tencent Files\923213587\FileRecv\精读品味.gif"/>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3263900" y="508000"/>
            <a:ext cx="2573338"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1" name="矩形 1"/>
          <p:cNvSpPr>
            <a:spLocks noChangeArrowheads="1"/>
          </p:cNvSpPr>
          <p:nvPr/>
        </p:nvSpPr>
        <p:spPr bwMode="auto">
          <a:xfrm>
            <a:off x="819150" y="1735138"/>
            <a:ext cx="32797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50000"/>
              </a:lnSpc>
            </a:pPr>
            <a:r>
              <a:rPr lang="zh-CN" altLang="en-US" sz="2400" b="1">
                <a:solidFill>
                  <a:srgbClr val="C00000"/>
                </a:solidFill>
                <a:latin typeface="黑体" pitchFamily="49" charset="-122"/>
                <a:ea typeface="黑体" pitchFamily="49" charset="-122"/>
              </a:rPr>
              <a:t>第二部分（第</a:t>
            </a:r>
            <a:r>
              <a:rPr lang="en-US" altLang="zh-CN" sz="2400" b="1">
                <a:solidFill>
                  <a:srgbClr val="C00000"/>
                </a:solidFill>
                <a:latin typeface="黑体" pitchFamily="49" charset="-122"/>
                <a:ea typeface="黑体" pitchFamily="49" charset="-122"/>
              </a:rPr>
              <a:t>2</a:t>
            </a:r>
            <a:r>
              <a:rPr lang="zh-CN" altLang="en-US" sz="2400" b="1">
                <a:solidFill>
                  <a:srgbClr val="C00000"/>
                </a:solidFill>
                <a:latin typeface="黑体" pitchFamily="49" charset="-122"/>
                <a:ea typeface="黑体" pitchFamily="49" charset="-122"/>
              </a:rPr>
              <a:t>一</a:t>
            </a:r>
            <a:r>
              <a:rPr lang="en-US" altLang="zh-CN" sz="2400" b="1">
                <a:solidFill>
                  <a:srgbClr val="C00000"/>
                </a:solidFill>
                <a:latin typeface="黑体" pitchFamily="49" charset="-122"/>
                <a:ea typeface="黑体" pitchFamily="49" charset="-122"/>
              </a:rPr>
              <a:t>4</a:t>
            </a:r>
            <a:r>
              <a:rPr lang="zh-CN" altLang="en-US" sz="2400" b="1">
                <a:solidFill>
                  <a:srgbClr val="C00000"/>
                </a:solidFill>
                <a:latin typeface="黑体" pitchFamily="49" charset="-122"/>
                <a:ea typeface="黑体" pitchFamily="49" charset="-122"/>
              </a:rPr>
              <a:t>段）</a:t>
            </a:r>
            <a:endParaRPr lang="en-US" altLang="zh-CN" sz="2400" b="1">
              <a:solidFill>
                <a:srgbClr val="C00000"/>
              </a:solidFill>
              <a:latin typeface="黑体" pitchFamily="49" charset="-122"/>
              <a:ea typeface="黑体" pitchFamily="49" charset="-122"/>
            </a:endParaRPr>
          </a:p>
        </p:txBody>
      </p:sp>
      <p:sp>
        <p:nvSpPr>
          <p:cNvPr id="16392" name="矩形 1"/>
          <p:cNvSpPr>
            <a:spLocks noChangeArrowheads="1"/>
          </p:cNvSpPr>
          <p:nvPr/>
        </p:nvSpPr>
        <p:spPr bwMode="auto">
          <a:xfrm>
            <a:off x="768350" y="2581275"/>
            <a:ext cx="59912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r>
              <a:rPr lang="zh-CN" altLang="zh-CN" sz="2400" b="1"/>
              <a:t>3.第二自然段写了什么内容？有什么作用？</a:t>
            </a:r>
            <a:endParaRPr lang="zh-CN" altLang="zh-CN" sz="2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4590">
                                            <p:txEl>
                                              <p:pRg st="0" end="0"/>
                                            </p:txEl>
                                          </p:spTgt>
                                        </p:tgtEl>
                                        <p:attrNameLst>
                                          <p:attrName>style.visibility</p:attrName>
                                        </p:attrNameLst>
                                      </p:cBhvr>
                                      <p:to>
                                        <p:strVal val="visible"/>
                                      </p:to>
                                    </p:set>
                                    <p:animEffect transition="in" filter="blinds(horizontal)">
                                      <p:cBhvr>
                                        <p:cTn id="7" dur="500"/>
                                        <p:tgtEl>
                                          <p:spTgt spid="2459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7410" name="图片 16"/>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1" name="图片 27" descr="山底5.png"/>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矩形 13"/>
          <p:cNvSpPr/>
          <p:nvPr/>
        </p:nvSpPr>
        <p:spPr>
          <a:xfrm>
            <a:off x="6959600" y="1477963"/>
            <a:ext cx="1930400" cy="350837"/>
          </a:xfrm>
          <a:prstGeom prst="rect">
            <a:avLst/>
          </a:prstGeom>
          <a:solidFill>
            <a:schemeClr val="accent5">
              <a:lumMod val="20000"/>
              <a:lumOff val="80000"/>
            </a:schemeClr>
          </a:solidFill>
          <a:ln w="9525" cmpd="sng">
            <a:solidFill>
              <a:schemeClr val="tx2">
                <a:lumMod val="40000"/>
                <a:lumOff val="6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457200" rtl="0" fontAlgn="base">
              <a:spcBef>
                <a:spcPct val="0"/>
              </a:spcBef>
              <a:spcAft>
                <a:spcPct val="0"/>
              </a:spcAft>
              <a:defRPr kern="1200">
                <a:solidFill>
                  <a:srgbClr val="FFFFFF"/>
                </a:solidFill>
                <a:latin typeface="Calibri"/>
                <a:ea typeface="宋体" pitchFamily="2" charset="-122"/>
                <a:cs typeface="+mn-cs"/>
              </a:defRPr>
            </a:lvl1pPr>
            <a:lvl2pPr marL="457200" algn="l" defTabSz="457200" rtl="0" fontAlgn="base">
              <a:spcBef>
                <a:spcPct val="0"/>
              </a:spcBef>
              <a:spcAft>
                <a:spcPct val="0"/>
              </a:spcAft>
              <a:defRPr kern="1200">
                <a:solidFill>
                  <a:srgbClr val="FFFFFF"/>
                </a:solidFill>
                <a:latin typeface="Calibri"/>
                <a:ea typeface="宋体" pitchFamily="2" charset="-122"/>
                <a:cs typeface="+mn-cs"/>
              </a:defRPr>
            </a:lvl2pPr>
            <a:lvl3pPr marL="914400" algn="l" defTabSz="457200" rtl="0" fontAlgn="base">
              <a:spcBef>
                <a:spcPct val="0"/>
              </a:spcBef>
              <a:spcAft>
                <a:spcPct val="0"/>
              </a:spcAft>
              <a:defRPr kern="1200">
                <a:solidFill>
                  <a:srgbClr val="FFFFFF"/>
                </a:solidFill>
                <a:latin typeface="Calibri"/>
                <a:ea typeface="宋体" pitchFamily="2" charset="-122"/>
                <a:cs typeface="+mn-cs"/>
              </a:defRPr>
            </a:lvl3pPr>
            <a:lvl4pPr marL="1371600" algn="l" defTabSz="457200" rtl="0" fontAlgn="base">
              <a:spcBef>
                <a:spcPct val="0"/>
              </a:spcBef>
              <a:spcAft>
                <a:spcPct val="0"/>
              </a:spcAft>
              <a:defRPr kern="1200">
                <a:solidFill>
                  <a:srgbClr val="FFFFFF"/>
                </a:solidFill>
                <a:latin typeface="Calibri"/>
                <a:ea typeface="宋体" pitchFamily="2" charset="-122"/>
                <a:cs typeface="+mn-cs"/>
              </a:defRPr>
            </a:lvl4pPr>
            <a:lvl5pPr marL="1828800" algn="l" defTabSz="457200"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algn="ctr" fontAlgn="auto">
              <a:spcBef>
                <a:spcPct val="0"/>
              </a:spcBef>
              <a:spcAft>
                <a:spcPct val="0"/>
              </a:spcAft>
              <a:defRPr/>
            </a:pPr>
            <a:endParaRPr kumimoji="1" lang="zh-CN" altLang="en-US"/>
          </a:p>
        </p:txBody>
      </p:sp>
      <p:sp>
        <p:nvSpPr>
          <p:cNvPr id="2" name="矩形 1"/>
          <p:cNvSpPr/>
          <p:nvPr/>
        </p:nvSpPr>
        <p:spPr>
          <a:xfrm>
            <a:off x="625475" y="2224088"/>
            <a:ext cx="7850188" cy="2235200"/>
          </a:xfrm>
          <a:prstGeom prst="rect">
            <a:avLst/>
          </a:prstGeom>
        </p:spPr>
        <p:txBody>
          <a:bodyP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45000"/>
              </a:lnSpc>
              <a:defRPr/>
            </a:pPr>
            <a:r>
              <a:rPr lang="en-US" altLang="zh-CN" sz="2400" b="1">
                <a:latin typeface="+mn-ea"/>
                <a:ea typeface="+mn-ea"/>
              </a:rPr>
              <a:t>4.</a:t>
            </a:r>
            <a:r>
              <a:rPr lang="zh-CN" altLang="en-US" sz="2400" b="1">
                <a:latin typeface="+mn-ea"/>
                <a:ea typeface="+mn-ea"/>
              </a:rPr>
              <a:t> 第三自然段，作者交代了什么内容？有什么作用？</a:t>
            </a:r>
            <a:r>
              <a:rPr lang="en-US" altLang="zh-CN" sz="2400" b="1">
                <a:solidFill>
                  <a:srgbClr val="0000FF"/>
                </a:solidFill>
                <a:latin typeface="+mn-ea"/>
                <a:ea typeface="+mn-ea"/>
              </a:rPr>
              <a:t>      </a:t>
            </a:r>
          </a:p>
          <a:p>
            <a:pPr>
              <a:lnSpc>
                <a:spcPct val="145000"/>
              </a:lnSpc>
              <a:defRPr/>
            </a:pPr>
            <a:r>
              <a:rPr lang="en-US" altLang="zh-CN" sz="2400" b="1">
                <a:solidFill>
                  <a:srgbClr val="0000FF"/>
                </a:solidFill>
                <a:latin typeface="+mn-ea"/>
                <a:ea typeface="+mn-ea"/>
              </a:rPr>
              <a:t>  </a:t>
            </a:r>
            <a:r>
              <a:rPr lang="zh-CN" altLang="zh-CN" sz="2400" b="1">
                <a:solidFill>
                  <a:srgbClr val="FF0000"/>
                </a:solidFill>
                <a:latin typeface="+mn-ea"/>
                <a:ea typeface="+mn-ea"/>
              </a:rPr>
              <a:t>【答案】</a:t>
            </a:r>
            <a:r>
              <a:rPr lang="zh-CN" altLang="en-US" sz="2400" b="1">
                <a:solidFill>
                  <a:srgbClr val="0000FF"/>
                </a:solidFill>
                <a:latin typeface="+mn-ea"/>
                <a:ea typeface="+mn-ea"/>
              </a:rPr>
              <a:t>语段明确了诺贝尔奖的颁奖机构、颁奖时间</a:t>
            </a:r>
            <a:endParaRPr lang="en-US" altLang="zh-CN" sz="2400" b="1">
              <a:solidFill>
                <a:srgbClr val="0000FF"/>
              </a:solidFill>
              <a:latin typeface="+mn-ea"/>
              <a:ea typeface="+mn-ea"/>
            </a:endParaRPr>
          </a:p>
          <a:p>
            <a:pPr>
              <a:lnSpc>
                <a:spcPct val="145000"/>
              </a:lnSpc>
              <a:defRPr/>
            </a:pPr>
            <a:r>
              <a:rPr lang="en-US" altLang="zh-CN" sz="2400" b="1">
                <a:solidFill>
                  <a:srgbClr val="0000FF"/>
                </a:solidFill>
                <a:latin typeface="+mn-ea"/>
                <a:ea typeface="+mn-ea"/>
              </a:rPr>
              <a:t>   </a:t>
            </a:r>
            <a:r>
              <a:rPr lang="zh-CN" altLang="en-US" sz="2400" b="1">
                <a:solidFill>
                  <a:srgbClr val="0000FF"/>
                </a:solidFill>
                <a:latin typeface="+mn-ea"/>
                <a:ea typeface="+mn-ea"/>
              </a:rPr>
              <a:t>和颁奖地点，使所报道的内容简洁明了，便于读者了</a:t>
            </a:r>
            <a:endParaRPr lang="en-US" altLang="zh-CN" sz="2400" b="1">
              <a:solidFill>
                <a:srgbClr val="0000FF"/>
              </a:solidFill>
              <a:latin typeface="+mn-ea"/>
              <a:ea typeface="+mn-ea"/>
            </a:endParaRPr>
          </a:p>
          <a:p>
            <a:pPr>
              <a:lnSpc>
                <a:spcPct val="145000"/>
              </a:lnSpc>
              <a:defRPr/>
            </a:pPr>
            <a:r>
              <a:rPr lang="en-US" altLang="zh-CN" sz="2400" b="1">
                <a:solidFill>
                  <a:srgbClr val="0000FF"/>
                </a:solidFill>
                <a:latin typeface="+mn-ea"/>
                <a:ea typeface="+mn-ea"/>
              </a:rPr>
              <a:t>   </a:t>
            </a:r>
            <a:r>
              <a:rPr lang="zh-CN" altLang="en-US" sz="2400" b="1">
                <a:solidFill>
                  <a:srgbClr val="0000FF"/>
                </a:solidFill>
                <a:latin typeface="+mn-ea"/>
                <a:ea typeface="+mn-ea"/>
              </a:rPr>
              <a:t>解和掌握。</a:t>
            </a:r>
            <a:endParaRPr lang="zh-CN" altLang="zh-CN" sz="2400" b="1">
              <a:solidFill>
                <a:srgbClr val="0000FF"/>
              </a:solidFill>
              <a:latin typeface="+mn-ea"/>
              <a:ea typeface="+mn-ea"/>
            </a:endParaRPr>
          </a:p>
        </p:txBody>
      </p:sp>
      <p:pic>
        <p:nvPicPr>
          <p:cNvPr id="17415" name="Picture 11" descr="D:\我的文档\Tencent Files\923213587\FileRecv\精读品味.gif"/>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3263900" y="508000"/>
            <a:ext cx="2573338"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2">
                                            <p:txEl>
                                              <p:pRg st="2" end="2"/>
                                            </p:txEl>
                                          </p:spTgt>
                                        </p:tgtEl>
                                        <p:attrNameLst>
                                          <p:attrName>style.visibility</p:attrName>
                                        </p:attrNameLst>
                                      </p:cBhvr>
                                      <p:to>
                                        <p:strVal val="visible"/>
                                      </p:to>
                                    </p:set>
                                    <p:animEffect transition="in" filter="blinds(horizontal)">
                                      <p:cBhvr>
                                        <p:cTn id="10" dur="500"/>
                                        <p:tgtEl>
                                          <p:spTgt spid="2">
                                            <p:txEl>
                                              <p:pRg st="2" end="2"/>
                                            </p:txEl>
                                          </p:spTgt>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Effect transition="in" filter="blinds(horizontal)">
                                      <p:cBhvr>
                                        <p:cTn id="13"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8434" name="图片 12"/>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5" name="图片 18" descr="山底5.png"/>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a:spLocks noChangeArrowheads="1"/>
          </p:cNvSpPr>
          <p:nvPr/>
        </p:nvSpPr>
        <p:spPr bwMode="auto">
          <a:xfrm>
            <a:off x="677863" y="1965325"/>
            <a:ext cx="7334250" cy="3328988"/>
          </a:xfrm>
          <a:prstGeom prst="rect">
            <a:avLst/>
          </a:prstGeom>
          <a:noFill/>
          <a:ln>
            <a:noFill/>
          </a:ln>
          <a:effectLst/>
          <a:extLst/>
        </p:spPr>
        <p:txBody>
          <a:bodyPr anchor="ct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indent="268288" eaLnBrk="0" hangingPunct="0">
              <a:lnSpc>
                <a:spcPct val="150000"/>
              </a:lnSpc>
              <a:defRPr/>
            </a:pPr>
            <a:r>
              <a:rPr lang="en-US" altLang="zh-CN" sz="2400" b="1">
                <a:solidFill>
                  <a:srgbClr val="FF0000"/>
                </a:solidFill>
                <a:latin typeface="+mn-ea"/>
                <a:ea typeface="+mn-ea"/>
              </a:rPr>
              <a:t>【</a:t>
            </a:r>
            <a:r>
              <a:rPr lang="zh-CN" altLang="en-US" sz="2400" b="1">
                <a:solidFill>
                  <a:srgbClr val="FF0000"/>
                </a:solidFill>
                <a:latin typeface="+mn-ea"/>
                <a:ea typeface="+mn-ea"/>
              </a:rPr>
              <a:t>手法探究</a:t>
            </a:r>
            <a:r>
              <a:rPr lang="en-US" altLang="zh-CN" sz="2400" b="1">
                <a:solidFill>
                  <a:srgbClr val="FF0000"/>
                </a:solidFill>
                <a:latin typeface="+mn-ea"/>
                <a:ea typeface="+mn-ea"/>
              </a:rPr>
              <a:t>】</a:t>
            </a:r>
            <a:r>
              <a:rPr lang="zh-CN" altLang="en-US" sz="2400" b="1">
                <a:latin typeface="+mn-ea"/>
                <a:ea typeface="+mn-ea"/>
              </a:rPr>
              <a:t>本文结尾部分是补叙，这样写法有什</a:t>
            </a:r>
            <a:endParaRPr lang="en-US" altLang="zh-CN" sz="2400" b="1">
              <a:latin typeface="+mn-ea"/>
              <a:ea typeface="+mn-ea"/>
            </a:endParaRPr>
          </a:p>
          <a:p>
            <a:pPr indent="268288" eaLnBrk="0" hangingPunct="0">
              <a:lnSpc>
                <a:spcPct val="150000"/>
              </a:lnSpc>
              <a:defRPr/>
            </a:pPr>
            <a:r>
              <a:rPr lang="en-US" altLang="zh-CN" sz="2400" b="1">
                <a:latin typeface="+mn-ea"/>
                <a:ea typeface="+mn-ea"/>
              </a:rPr>
              <a:t> </a:t>
            </a:r>
            <a:r>
              <a:rPr lang="zh-CN" altLang="en-US" sz="2400" b="1">
                <a:latin typeface="+mn-ea"/>
                <a:ea typeface="+mn-ea"/>
              </a:rPr>
              <a:t>么好处？</a:t>
            </a:r>
            <a:r>
              <a:rPr lang="en-US" altLang="zh-CN" sz="2400" b="1">
                <a:solidFill>
                  <a:srgbClr val="0000FF"/>
                </a:solidFill>
                <a:latin typeface="+mn-ea"/>
                <a:ea typeface="+mn-ea"/>
              </a:rPr>
              <a:t>  </a:t>
            </a:r>
          </a:p>
          <a:p>
            <a:pPr indent="268288" eaLnBrk="0" hangingPunct="0">
              <a:lnSpc>
                <a:spcPct val="150000"/>
              </a:lnSpc>
              <a:defRPr/>
            </a:pPr>
            <a:r>
              <a:rPr lang="en-US" altLang="zh-CN" sz="2400" b="1">
                <a:solidFill>
                  <a:srgbClr val="FF0000"/>
                </a:solidFill>
                <a:latin typeface="+mn-ea"/>
                <a:ea typeface="+mn-ea"/>
              </a:rPr>
              <a:t>【</a:t>
            </a:r>
            <a:r>
              <a:rPr lang="zh-CN" altLang="en-US" sz="2400" b="1">
                <a:solidFill>
                  <a:srgbClr val="FF0000"/>
                </a:solidFill>
                <a:latin typeface="+mn-ea"/>
                <a:ea typeface="+mn-ea"/>
              </a:rPr>
              <a:t>答案</a:t>
            </a:r>
            <a:r>
              <a:rPr lang="en-US" altLang="zh-CN" sz="2400" b="1">
                <a:solidFill>
                  <a:srgbClr val="FF0000"/>
                </a:solidFill>
                <a:latin typeface="+mn-ea"/>
                <a:ea typeface="+mn-ea"/>
              </a:rPr>
              <a:t>】</a:t>
            </a:r>
            <a:r>
              <a:rPr lang="zh-CN" altLang="en-US" sz="2400" b="1">
                <a:solidFill>
                  <a:srgbClr val="0000FF"/>
                </a:solidFill>
                <a:latin typeface="+mn-ea"/>
                <a:ea typeface="+mn-ea"/>
              </a:rPr>
              <a:t>语段交代了新闻背景，进一步介绍了诺贝</a:t>
            </a:r>
            <a:endParaRPr lang="en-US" altLang="zh-CN" sz="2400" b="1">
              <a:solidFill>
                <a:srgbClr val="0000FF"/>
              </a:solidFill>
              <a:latin typeface="+mn-ea"/>
              <a:ea typeface="+mn-ea"/>
            </a:endParaRPr>
          </a:p>
          <a:p>
            <a:pPr indent="268288" eaLnBrk="0" hangingPunct="0">
              <a:lnSpc>
                <a:spcPct val="150000"/>
              </a:lnSpc>
              <a:defRPr/>
            </a:pPr>
            <a:r>
              <a:rPr lang="en-US" altLang="zh-CN" sz="2400" b="1">
                <a:solidFill>
                  <a:srgbClr val="0000FF"/>
                </a:solidFill>
                <a:latin typeface="+mn-ea"/>
                <a:ea typeface="+mn-ea"/>
              </a:rPr>
              <a:t> </a:t>
            </a:r>
            <a:r>
              <a:rPr lang="zh-CN" altLang="en-US" sz="2400" b="1">
                <a:solidFill>
                  <a:srgbClr val="0000FF"/>
                </a:solidFill>
                <a:latin typeface="+mn-ea"/>
                <a:ea typeface="+mn-ea"/>
              </a:rPr>
              <a:t>尔奖奖金的来源</a:t>
            </a:r>
            <a:r>
              <a:rPr lang="en-US" altLang="zh-CN" sz="2400" b="1">
                <a:solidFill>
                  <a:srgbClr val="0000FF"/>
                </a:solidFill>
                <a:latin typeface="+mn-ea"/>
                <a:ea typeface="+mn-ea"/>
              </a:rPr>
              <a:t>,</a:t>
            </a:r>
            <a:r>
              <a:rPr lang="zh-CN" altLang="en-US" sz="2400" b="1">
                <a:solidFill>
                  <a:srgbClr val="0000FF"/>
                </a:solidFill>
                <a:latin typeface="+mn-ea"/>
                <a:ea typeface="+mn-ea"/>
              </a:rPr>
              <a:t>补充说明资金管理权与奖项评议</a:t>
            </a:r>
            <a:endParaRPr lang="en-US" altLang="zh-CN" sz="2400" b="1">
              <a:solidFill>
                <a:srgbClr val="0000FF"/>
              </a:solidFill>
              <a:latin typeface="+mn-ea"/>
              <a:ea typeface="+mn-ea"/>
            </a:endParaRPr>
          </a:p>
          <a:p>
            <a:pPr indent="268288" eaLnBrk="0" hangingPunct="0">
              <a:lnSpc>
                <a:spcPct val="150000"/>
              </a:lnSpc>
              <a:defRPr/>
            </a:pPr>
            <a:r>
              <a:rPr lang="en-US" altLang="zh-CN" sz="2400" b="1">
                <a:solidFill>
                  <a:srgbClr val="0000FF"/>
                </a:solidFill>
                <a:latin typeface="+mn-ea"/>
                <a:ea typeface="+mn-ea"/>
              </a:rPr>
              <a:t> </a:t>
            </a:r>
            <a:r>
              <a:rPr lang="zh-CN" altLang="en-US" sz="2400" b="1">
                <a:solidFill>
                  <a:srgbClr val="0000FF"/>
                </a:solidFill>
                <a:latin typeface="+mn-ea"/>
                <a:ea typeface="+mn-ea"/>
              </a:rPr>
              <a:t>权的分离</a:t>
            </a:r>
            <a:r>
              <a:rPr lang="en-US" altLang="zh-CN" sz="2400" b="1">
                <a:solidFill>
                  <a:srgbClr val="0000FF"/>
                </a:solidFill>
                <a:latin typeface="+mn-ea"/>
                <a:ea typeface="+mn-ea"/>
              </a:rPr>
              <a:t>,</a:t>
            </a:r>
            <a:r>
              <a:rPr lang="zh-CN" altLang="en-US" sz="2400" b="1">
                <a:solidFill>
                  <a:srgbClr val="0000FF"/>
                </a:solidFill>
                <a:latin typeface="+mn-ea"/>
                <a:ea typeface="+mn-ea"/>
              </a:rPr>
              <a:t>更有利于读者了解和认识诺贝尔奖，从</a:t>
            </a:r>
            <a:endParaRPr lang="en-US" altLang="zh-CN" sz="2400" b="1">
              <a:solidFill>
                <a:srgbClr val="0000FF"/>
              </a:solidFill>
              <a:latin typeface="+mn-ea"/>
              <a:ea typeface="+mn-ea"/>
            </a:endParaRPr>
          </a:p>
          <a:p>
            <a:pPr indent="268288" eaLnBrk="0" hangingPunct="0">
              <a:lnSpc>
                <a:spcPct val="150000"/>
              </a:lnSpc>
              <a:defRPr/>
            </a:pPr>
            <a:r>
              <a:rPr lang="en-US" altLang="zh-CN" sz="2400" b="1">
                <a:solidFill>
                  <a:srgbClr val="0000FF"/>
                </a:solidFill>
                <a:latin typeface="+mn-ea"/>
                <a:ea typeface="+mn-ea"/>
              </a:rPr>
              <a:t> </a:t>
            </a:r>
            <a:r>
              <a:rPr lang="zh-CN" altLang="en-US" sz="2400" b="1">
                <a:solidFill>
                  <a:srgbClr val="0000FF"/>
                </a:solidFill>
                <a:latin typeface="+mn-ea"/>
                <a:ea typeface="+mn-ea"/>
              </a:rPr>
              <a:t>而增强了新闻内容的真实性。</a:t>
            </a:r>
            <a:endParaRPr lang="zh-CN" sz="2400" b="1">
              <a:solidFill>
                <a:srgbClr val="0000FF"/>
              </a:solidFill>
              <a:latin typeface="+mn-ea"/>
              <a:ea typeface="+mn-ea"/>
            </a:endParaRPr>
          </a:p>
        </p:txBody>
      </p:sp>
      <p:pic>
        <p:nvPicPr>
          <p:cNvPr id="18438" name="Picture 10" descr="D:\我的文档\Tencent Files\923213587\FileRecv\研读探究.gif"/>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3302000" y="487363"/>
            <a:ext cx="2573338"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blinds(horizontal)">
                                      <p:cBhvr>
                                        <p:cTn id="7" dur="500"/>
                                        <p:tgtEl>
                                          <p:spTgt spid="5">
                                            <p:txEl>
                                              <p:pRg st="2" end="2"/>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5">
                                            <p:txEl>
                                              <p:pRg st="3" end="3"/>
                                            </p:txEl>
                                          </p:spTgt>
                                        </p:tgtEl>
                                        <p:attrNameLst>
                                          <p:attrName>style.visibility</p:attrName>
                                        </p:attrNameLst>
                                      </p:cBhvr>
                                      <p:to>
                                        <p:strVal val="visible"/>
                                      </p:to>
                                    </p:set>
                                    <p:animEffect transition="in" filter="blinds(horizontal)">
                                      <p:cBhvr>
                                        <p:cTn id="10" dur="500"/>
                                        <p:tgtEl>
                                          <p:spTgt spid="5">
                                            <p:txEl>
                                              <p:pRg st="3" end="3"/>
                                            </p:txEl>
                                          </p:spTgt>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animEffect transition="in" filter="blinds(horizontal)">
                                      <p:cBhvr>
                                        <p:cTn id="13" dur="500"/>
                                        <p:tgtEl>
                                          <p:spTgt spid="5">
                                            <p:txEl>
                                              <p:pRg st="4" end="4"/>
                                            </p:txEl>
                                          </p:spTgt>
                                        </p:tgtEl>
                                      </p:cBhvr>
                                    </p:animEffect>
                                  </p:childTnLst>
                                </p:cTn>
                              </p:par>
                              <p:par>
                                <p:cTn id="14" presetID="3" presetClass="entr" presetSubtype="10" dur="500" fill="hold" nodeType="withEffect">
                                  <p:stCondLst>
                                    <p:cond delay="0"/>
                                  </p:stCondLst>
                                  <p:childTnLst>
                                    <p:set>
                                      <p:cBhvr>
                                        <p:cTn id="15" dur="1" fill="hold">
                                          <p:stCondLst>
                                            <p:cond delay="0"/>
                                          </p:stCondLst>
                                        </p:cTn>
                                        <p:tgtEl>
                                          <p:spTgt spid="5">
                                            <p:txEl>
                                              <p:pRg st="5" end="5"/>
                                            </p:txEl>
                                          </p:spTgt>
                                        </p:tgtEl>
                                        <p:attrNameLst>
                                          <p:attrName>style.visibility</p:attrName>
                                        </p:attrNameLst>
                                      </p:cBhvr>
                                      <p:to>
                                        <p:strVal val="visible"/>
                                      </p:to>
                                    </p:set>
                                    <p:animEffect transition="in" filter="blinds(horizontal)">
                                      <p:cBhvr>
                                        <p:cTn id="16"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9458" name="图片 58" descr="山底5.png"/>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9" name="图片 57"/>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 name="AutoShape 9"/>
          <p:cNvSpPr>
            <a:spLocks noChangeArrowheads="1"/>
          </p:cNvSpPr>
          <p:nvPr/>
        </p:nvSpPr>
        <p:spPr bwMode="auto">
          <a:xfrm>
            <a:off x="1287463" y="2447925"/>
            <a:ext cx="563562" cy="2992438"/>
          </a:xfrm>
          <a:prstGeom prst="roundRect">
            <a:avLst>
              <a:gd name="adj" fmla="val 13125"/>
            </a:avLst>
          </a:prstGeom>
          <a:solidFill>
            <a:srgbClr val="FFFF00"/>
          </a:solidFill>
          <a:ln>
            <a:noFill/>
          </a:ln>
          <a:effectLst/>
          <a:extLst/>
        </p:spPr>
        <p:txBody>
          <a:bodyPr wrap="none" anchor="ct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defTabSz="914400" fontAlgn="auto">
              <a:spcBef>
                <a:spcPct val="0"/>
              </a:spcBef>
              <a:spcAft>
                <a:spcPct val="0"/>
              </a:spcAft>
              <a:defRPr/>
            </a:pPr>
            <a:endParaRPr lang="zh-CN" altLang="en-US" sz="2400" b="1" kern="0">
              <a:solidFill>
                <a:sysClr val="windowText" lastClr="000000"/>
              </a:solidFill>
              <a:latin typeface="+mn-ea"/>
              <a:ea typeface="+mn-ea"/>
            </a:endParaRPr>
          </a:p>
        </p:txBody>
      </p:sp>
      <p:sp>
        <p:nvSpPr>
          <p:cNvPr id="69" name="AutoShape 9"/>
          <p:cNvSpPr>
            <a:spLocks noChangeArrowheads="1"/>
          </p:cNvSpPr>
          <p:nvPr/>
        </p:nvSpPr>
        <p:spPr bwMode="auto">
          <a:xfrm>
            <a:off x="2393950" y="3924300"/>
            <a:ext cx="3778250" cy="1582738"/>
          </a:xfrm>
          <a:prstGeom prst="roundRect">
            <a:avLst>
              <a:gd name="adj" fmla="val 13125"/>
            </a:avLst>
          </a:prstGeom>
          <a:solidFill>
            <a:srgbClr val="CCFFCC"/>
          </a:solidFill>
          <a:ln>
            <a:noFill/>
          </a:ln>
          <a:effectLst/>
          <a:extLst/>
        </p:spPr>
        <p:txBody>
          <a:bodyPr wrap="none" anchor="ct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defTabSz="914400" fontAlgn="auto">
              <a:spcBef>
                <a:spcPct val="0"/>
              </a:spcBef>
              <a:spcAft>
                <a:spcPct val="0"/>
              </a:spcAft>
              <a:defRPr/>
            </a:pPr>
            <a:endParaRPr lang="en-US" altLang="zh-CN" sz="2400" b="1">
              <a:latin typeface="+mn-ea"/>
              <a:ea typeface="+mn-ea"/>
            </a:endParaRPr>
          </a:p>
          <a:p>
            <a:pPr defTabSz="914400" fontAlgn="auto">
              <a:spcBef>
                <a:spcPct val="0"/>
              </a:spcBef>
              <a:spcAft>
                <a:spcPct val="0"/>
              </a:spcAft>
              <a:defRPr/>
            </a:pPr>
            <a:endParaRPr lang="en-US" altLang="zh-CN" sz="2400" b="1">
              <a:latin typeface="+mn-ea"/>
              <a:ea typeface="+mn-ea"/>
            </a:endParaRPr>
          </a:p>
          <a:p>
            <a:pPr defTabSz="914400" fontAlgn="auto">
              <a:spcBef>
                <a:spcPct val="0"/>
              </a:spcBef>
              <a:spcAft>
                <a:spcPct val="0"/>
              </a:spcAft>
              <a:defRPr/>
            </a:pPr>
            <a:endParaRPr lang="en-US" altLang="zh-CN" sz="2400" b="1">
              <a:latin typeface="+mn-ea"/>
              <a:ea typeface="+mn-ea"/>
            </a:endParaRPr>
          </a:p>
          <a:p>
            <a:pPr indent="266700" algn="ctr">
              <a:spcAft>
                <a:spcPct val="0"/>
              </a:spcAft>
              <a:defRPr/>
            </a:pPr>
            <a:endParaRPr lang="en-US" altLang="zh-CN" sz="2400" b="1" kern="100">
              <a:latin typeface="+mn-ea"/>
              <a:ea typeface="+mn-ea"/>
              <a:cs typeface="Courier New"/>
            </a:endParaRPr>
          </a:p>
          <a:p>
            <a:pPr defTabSz="914400" fontAlgn="auto">
              <a:spcBef>
                <a:spcPct val="0"/>
              </a:spcBef>
              <a:spcAft>
                <a:spcPct val="0"/>
              </a:spcAft>
              <a:defRPr/>
            </a:pPr>
            <a:endParaRPr lang="zh-CN" altLang="en-US" sz="2400" b="1" kern="0">
              <a:solidFill>
                <a:sysClr val="windowText" lastClr="000000"/>
              </a:solidFill>
              <a:latin typeface="+mn-ea"/>
              <a:ea typeface="+mn-ea"/>
            </a:endParaRPr>
          </a:p>
        </p:txBody>
      </p:sp>
      <p:pic>
        <p:nvPicPr>
          <p:cNvPr id="19462"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3" name="文本框 13"/>
          <p:cNvSpPr txBox="1">
            <a:spLocks noChangeArrowheads="1"/>
          </p:cNvSpPr>
          <p:nvPr/>
        </p:nvSpPr>
        <p:spPr bwMode="auto">
          <a:xfrm>
            <a:off x="10761663" y="2339975"/>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kumimoji="1" lang="zh-CN" altLang="en-US"/>
          </a:p>
        </p:txBody>
      </p:sp>
      <p:sp>
        <p:nvSpPr>
          <p:cNvPr id="52" name="左大括号 51"/>
          <p:cNvSpPr/>
          <p:nvPr/>
        </p:nvSpPr>
        <p:spPr>
          <a:xfrm>
            <a:off x="1901825" y="2492375"/>
            <a:ext cx="371475" cy="2608263"/>
          </a:xfrm>
          <a:prstGeom prst="leftBrace">
            <a:avLst>
              <a:gd name="adj1" fmla="val 8333"/>
              <a:gd name="adj2" fmla="val 49022"/>
            </a:avLst>
          </a:prstGeom>
          <a:noFill/>
          <a:ln>
            <a:solidFill>
              <a:schemeClr val="tx1"/>
            </a:solidFill>
          </a:ln>
        </p:spPr>
        <p:style>
          <a:lnRef idx="2">
            <a:schemeClr val="accent1"/>
          </a:lnRef>
          <a:fillRef idx="0">
            <a:schemeClr val="accent1"/>
          </a:fillRef>
          <a:effectRef idx="1">
            <a:schemeClr val="accent1"/>
          </a:effectRef>
          <a:fontRef idx="minor">
            <a:schemeClr val="tx1"/>
          </a:fontRef>
        </p:style>
        <p:txBody>
          <a:bodyPr anchor="ctr"/>
          <a:lstStyle>
            <a:defPPr>
              <a:defRPr lang="zh-CN"/>
            </a:defPPr>
            <a:lvl1pPr algn="l" defTabSz="457200" rtl="0" fontAlgn="base">
              <a:spcBef>
                <a:spcPct val="0"/>
              </a:spcBef>
              <a:spcAft>
                <a:spcPct val="0"/>
              </a:spcAft>
              <a:defRPr kern="1200">
                <a:solidFill>
                  <a:srgbClr val="000000"/>
                </a:solidFill>
                <a:latin typeface="Calibri"/>
                <a:ea typeface="宋体" pitchFamily="2" charset="-122"/>
                <a:cs typeface="+mn-cs"/>
              </a:defRPr>
            </a:lvl1pPr>
            <a:lvl2pPr marL="457200" algn="l" defTabSz="457200" rtl="0" fontAlgn="base">
              <a:spcBef>
                <a:spcPct val="0"/>
              </a:spcBef>
              <a:spcAft>
                <a:spcPct val="0"/>
              </a:spcAft>
              <a:defRPr kern="1200">
                <a:solidFill>
                  <a:srgbClr val="000000"/>
                </a:solidFill>
                <a:latin typeface="Calibri"/>
                <a:ea typeface="宋体" pitchFamily="2" charset="-122"/>
                <a:cs typeface="+mn-cs"/>
              </a:defRPr>
            </a:lvl2pPr>
            <a:lvl3pPr marL="914400" algn="l" defTabSz="457200" rtl="0" fontAlgn="base">
              <a:spcBef>
                <a:spcPct val="0"/>
              </a:spcBef>
              <a:spcAft>
                <a:spcPct val="0"/>
              </a:spcAft>
              <a:defRPr kern="1200">
                <a:solidFill>
                  <a:srgbClr val="000000"/>
                </a:solidFill>
                <a:latin typeface="Calibri"/>
                <a:ea typeface="宋体" pitchFamily="2" charset="-122"/>
                <a:cs typeface="+mn-cs"/>
              </a:defRPr>
            </a:lvl3pPr>
            <a:lvl4pPr marL="1371600" algn="l" defTabSz="457200" rtl="0" fontAlgn="base">
              <a:spcBef>
                <a:spcPct val="0"/>
              </a:spcBef>
              <a:spcAft>
                <a:spcPct val="0"/>
              </a:spcAft>
              <a:defRPr kern="1200">
                <a:solidFill>
                  <a:srgbClr val="000000"/>
                </a:solidFill>
                <a:latin typeface="Calibri"/>
                <a:ea typeface="宋体" pitchFamily="2" charset="-122"/>
                <a:cs typeface="+mn-cs"/>
              </a:defRPr>
            </a:lvl4pPr>
            <a:lvl5pPr marL="1828800" algn="l" defTabSz="457200" rtl="0" fontAlgn="base">
              <a:spcBef>
                <a:spcPct val="0"/>
              </a:spcBef>
              <a:spcAft>
                <a:spcPct val="0"/>
              </a:spcAft>
              <a:defRPr kern="1200">
                <a:solidFill>
                  <a:srgbClr val="000000"/>
                </a:solidFill>
                <a:latin typeface="Calibri"/>
                <a:ea typeface="宋体" pitchFamily="2" charset="-122"/>
                <a:cs typeface="+mn-cs"/>
              </a:defRPr>
            </a:lvl5pPr>
            <a:lvl6pPr marL="2286000" algn="l" defTabSz="914400" rtl="0" eaLnBrk="1" latinLnBrk="0" hangingPunct="1">
              <a:defRPr kern="1200">
                <a:solidFill>
                  <a:srgbClr val="000000"/>
                </a:solidFill>
                <a:latin typeface="Calibri"/>
                <a:ea typeface="宋体" pitchFamily="2" charset="-122"/>
                <a:cs typeface="+mn-cs"/>
              </a:defRPr>
            </a:lvl6pPr>
            <a:lvl7pPr marL="2743200" algn="l" defTabSz="914400" rtl="0" eaLnBrk="1" latinLnBrk="0" hangingPunct="1">
              <a:defRPr kern="1200">
                <a:solidFill>
                  <a:srgbClr val="000000"/>
                </a:solidFill>
                <a:latin typeface="Calibri"/>
                <a:ea typeface="宋体" pitchFamily="2" charset="-122"/>
                <a:cs typeface="+mn-cs"/>
              </a:defRPr>
            </a:lvl7pPr>
            <a:lvl8pPr marL="3200400" algn="l" defTabSz="914400" rtl="0" eaLnBrk="1" latinLnBrk="0" hangingPunct="1">
              <a:defRPr kern="1200">
                <a:solidFill>
                  <a:srgbClr val="000000"/>
                </a:solidFill>
                <a:latin typeface="Calibri"/>
                <a:ea typeface="宋体" pitchFamily="2" charset="-122"/>
                <a:cs typeface="+mn-cs"/>
              </a:defRPr>
            </a:lvl8pPr>
            <a:lvl9pPr marL="3657600" algn="l" defTabSz="914400" rtl="0" eaLnBrk="1" latinLnBrk="0" hangingPunct="1">
              <a:defRPr kern="1200">
                <a:solidFill>
                  <a:srgbClr val="000000"/>
                </a:solidFill>
                <a:latin typeface="Calibri"/>
                <a:ea typeface="宋体" pitchFamily="2" charset="-122"/>
                <a:cs typeface="+mn-cs"/>
              </a:defRPr>
            </a:lvl9pPr>
          </a:lstStyle>
          <a:p>
            <a:pPr eaLnBrk="0" hangingPunct="0">
              <a:defRPr/>
            </a:pPr>
            <a:endParaRPr lang="zh-CN" altLang="zh-CN" sz="2400" b="1">
              <a:latin typeface="+mn-ea"/>
            </a:endParaRPr>
          </a:p>
        </p:txBody>
      </p:sp>
      <p:sp>
        <p:nvSpPr>
          <p:cNvPr id="11" name="TextBox 10"/>
          <p:cNvSpPr txBox="1"/>
          <p:nvPr/>
        </p:nvSpPr>
        <p:spPr>
          <a:xfrm>
            <a:off x="1308100" y="2393950"/>
            <a:ext cx="717550" cy="3046413"/>
          </a:xfrm>
          <a:prstGeom prst="rect">
            <a:avLst/>
          </a:prstGeom>
          <a:noFill/>
        </p:spPr>
        <p:txBody>
          <a:bodyP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a:pPr>
            <a:r>
              <a:rPr lang="zh-CN" altLang="en-US" sz="2400" b="1">
                <a:solidFill>
                  <a:srgbClr val="0C9337"/>
                </a:solidFill>
                <a:latin typeface="+mn-ea"/>
                <a:ea typeface="+mn-ea"/>
              </a:rPr>
              <a:t>首届诺贝尔奖</a:t>
            </a:r>
          </a:p>
          <a:p>
            <a:pPr>
              <a:defRPr/>
            </a:pPr>
            <a:r>
              <a:rPr lang="zh-CN" altLang="en-US" sz="2400" b="1">
                <a:solidFill>
                  <a:srgbClr val="0C9337"/>
                </a:solidFill>
                <a:latin typeface="+mn-ea"/>
                <a:ea typeface="+mn-ea"/>
              </a:rPr>
              <a:t>颁发</a:t>
            </a:r>
          </a:p>
        </p:txBody>
      </p:sp>
      <p:sp>
        <p:nvSpPr>
          <p:cNvPr id="12" name="矩形 11"/>
          <p:cNvSpPr/>
          <p:nvPr/>
        </p:nvSpPr>
        <p:spPr>
          <a:xfrm>
            <a:off x="2420938" y="3921125"/>
            <a:ext cx="3865562" cy="1531938"/>
          </a:xfrm>
          <a:prstGeom prst="rect">
            <a:avLst/>
          </a:prstGeom>
        </p:spPr>
        <p:txBody>
          <a:bodyP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30000"/>
              </a:lnSpc>
              <a:defRPr/>
            </a:pPr>
            <a:r>
              <a:rPr lang="zh-CN" altLang="en-US" sz="2400" b="1">
                <a:solidFill>
                  <a:srgbClr val="C00000"/>
                </a:solidFill>
                <a:latin typeface="+mn-ea"/>
                <a:ea typeface="+mn-ea"/>
              </a:rPr>
              <a:t>主体：</a:t>
            </a:r>
            <a:r>
              <a:rPr lang="zh-CN" altLang="en-US" sz="2400" b="1">
                <a:latin typeface="+mn-ea"/>
                <a:ea typeface="+mn-ea"/>
              </a:rPr>
              <a:t>获奖者及其贡献、</a:t>
            </a:r>
            <a:endParaRPr lang="en-US" altLang="zh-CN" sz="2400" b="1">
              <a:latin typeface="+mn-ea"/>
              <a:ea typeface="+mn-ea"/>
            </a:endParaRPr>
          </a:p>
          <a:p>
            <a:pPr>
              <a:lnSpc>
                <a:spcPct val="130000"/>
              </a:lnSpc>
              <a:defRPr/>
            </a:pPr>
            <a:r>
              <a:rPr lang="zh-CN" altLang="en-US" sz="2400" b="1">
                <a:latin typeface="+mn-ea"/>
                <a:ea typeface="+mn-ea"/>
              </a:rPr>
              <a:t>颁奖机构、时间、地点、</a:t>
            </a:r>
            <a:endParaRPr lang="en-US" altLang="zh-CN" sz="2400" b="1">
              <a:latin typeface="+mn-ea"/>
              <a:ea typeface="+mn-ea"/>
            </a:endParaRPr>
          </a:p>
          <a:p>
            <a:pPr>
              <a:lnSpc>
                <a:spcPct val="130000"/>
              </a:lnSpc>
              <a:defRPr/>
            </a:pPr>
            <a:r>
              <a:rPr lang="zh-CN" altLang="en-US" sz="2400" b="1">
                <a:latin typeface="+mn-ea"/>
                <a:ea typeface="+mn-ea"/>
              </a:rPr>
              <a:t>资金来源及管理、评定</a:t>
            </a:r>
            <a:endParaRPr lang="zh-CN" altLang="zh-CN" sz="2400" b="1">
              <a:latin typeface="+mn-ea"/>
              <a:ea typeface="+mn-ea"/>
            </a:endParaRPr>
          </a:p>
        </p:txBody>
      </p:sp>
      <p:sp>
        <p:nvSpPr>
          <p:cNvPr id="41" name="矩形 40"/>
          <p:cNvSpPr/>
          <p:nvPr/>
        </p:nvSpPr>
        <p:spPr>
          <a:xfrm>
            <a:off x="6530975" y="3198813"/>
            <a:ext cx="868363" cy="1114425"/>
          </a:xfrm>
          <a:prstGeom prst="rect">
            <a:avLst/>
          </a:prstGeom>
        </p:spPr>
        <p:txBody>
          <a:bodyP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50000"/>
              </a:lnSpc>
              <a:defRPr/>
            </a:pPr>
            <a:r>
              <a:rPr lang="zh-CN" altLang="en-US" sz="2400" b="1">
                <a:solidFill>
                  <a:srgbClr val="FF0000"/>
                </a:solidFill>
                <a:latin typeface="+mn-ea"/>
                <a:ea typeface="+mn-ea"/>
              </a:rPr>
              <a:t>赞美贡献</a:t>
            </a:r>
          </a:p>
        </p:txBody>
      </p:sp>
      <p:sp>
        <p:nvSpPr>
          <p:cNvPr id="42" name="AutoShape 9"/>
          <p:cNvSpPr>
            <a:spLocks noChangeArrowheads="1"/>
          </p:cNvSpPr>
          <p:nvPr/>
        </p:nvSpPr>
        <p:spPr bwMode="auto">
          <a:xfrm>
            <a:off x="2393950" y="2390775"/>
            <a:ext cx="3778250" cy="428625"/>
          </a:xfrm>
          <a:prstGeom prst="roundRect">
            <a:avLst>
              <a:gd name="adj" fmla="val 13125"/>
            </a:avLst>
          </a:prstGeom>
          <a:solidFill>
            <a:srgbClr val="CCFFCC"/>
          </a:solidFill>
          <a:ln>
            <a:noFill/>
          </a:ln>
          <a:effectLst/>
          <a:extLst/>
        </p:spPr>
        <p:txBody>
          <a:bodyPr wrap="none" anchor="ct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defTabSz="914400" fontAlgn="auto">
              <a:spcBef>
                <a:spcPct val="0"/>
              </a:spcBef>
              <a:spcAft>
                <a:spcPct val="0"/>
              </a:spcAft>
              <a:defRPr/>
            </a:pPr>
            <a:endParaRPr lang="en-US" altLang="zh-CN" sz="2400" b="1">
              <a:latin typeface="+mn-ea"/>
              <a:ea typeface="+mn-ea"/>
            </a:endParaRPr>
          </a:p>
          <a:p>
            <a:pPr defTabSz="914400" fontAlgn="auto">
              <a:spcBef>
                <a:spcPct val="0"/>
              </a:spcBef>
              <a:spcAft>
                <a:spcPct val="0"/>
              </a:spcAft>
              <a:defRPr/>
            </a:pPr>
            <a:endParaRPr lang="en-US" altLang="zh-CN" sz="2400" b="1">
              <a:latin typeface="+mn-ea"/>
              <a:ea typeface="+mn-ea"/>
            </a:endParaRPr>
          </a:p>
          <a:p>
            <a:pPr defTabSz="914400" fontAlgn="auto">
              <a:spcBef>
                <a:spcPct val="0"/>
              </a:spcBef>
              <a:spcAft>
                <a:spcPct val="0"/>
              </a:spcAft>
              <a:defRPr/>
            </a:pPr>
            <a:r>
              <a:rPr lang="zh-CN" altLang="en-US" sz="2400" b="1">
                <a:solidFill>
                  <a:srgbClr val="C00000"/>
                </a:solidFill>
                <a:latin typeface="+mn-ea"/>
                <a:ea typeface="+mn-ea"/>
              </a:rPr>
              <a:t>导语：</a:t>
            </a:r>
            <a:r>
              <a:rPr lang="zh-CN" altLang="en-US" sz="2400" b="1">
                <a:latin typeface="+mn-ea"/>
                <a:ea typeface="+mn-ea"/>
              </a:rPr>
              <a:t>首届诺贝尔奖颁发</a:t>
            </a:r>
          </a:p>
          <a:p>
            <a:pPr indent="266700" algn="ctr">
              <a:spcAft>
                <a:spcPct val="0"/>
              </a:spcAft>
              <a:defRPr/>
            </a:pPr>
            <a:endParaRPr lang="en-US" altLang="zh-CN" sz="2400" b="1" kern="100">
              <a:latin typeface="+mn-ea"/>
              <a:ea typeface="+mn-ea"/>
              <a:cs typeface="Courier New"/>
            </a:endParaRPr>
          </a:p>
          <a:p>
            <a:pPr defTabSz="914400" fontAlgn="auto">
              <a:spcBef>
                <a:spcPct val="0"/>
              </a:spcBef>
              <a:spcAft>
                <a:spcPct val="0"/>
              </a:spcAft>
              <a:defRPr/>
            </a:pPr>
            <a:endParaRPr lang="zh-CN" altLang="en-US" sz="2400" b="1" kern="0">
              <a:solidFill>
                <a:sysClr val="windowText" lastClr="000000"/>
              </a:solidFill>
              <a:latin typeface="+mn-ea"/>
              <a:ea typeface="+mn-ea"/>
            </a:endParaRPr>
          </a:p>
        </p:txBody>
      </p:sp>
      <p:sp>
        <p:nvSpPr>
          <p:cNvPr id="44" name="左大括号 43"/>
          <p:cNvSpPr/>
          <p:nvPr/>
        </p:nvSpPr>
        <p:spPr>
          <a:xfrm flipH="1">
            <a:off x="6235700" y="2492375"/>
            <a:ext cx="396875" cy="2608263"/>
          </a:xfrm>
          <a:prstGeom prst="leftBrace">
            <a:avLst>
              <a:gd name="adj1" fmla="val 8333"/>
              <a:gd name="adj2" fmla="val 54100"/>
            </a:avLst>
          </a:prstGeom>
          <a:noFill/>
          <a:ln>
            <a:solidFill>
              <a:schemeClr val="tx1"/>
            </a:solidFill>
          </a:ln>
        </p:spPr>
        <p:style>
          <a:lnRef idx="2">
            <a:schemeClr val="accent1"/>
          </a:lnRef>
          <a:fillRef idx="0">
            <a:schemeClr val="accent1"/>
          </a:fillRef>
          <a:effectRef idx="1">
            <a:schemeClr val="accent1"/>
          </a:effectRef>
          <a:fontRef idx="minor">
            <a:schemeClr val="tx1"/>
          </a:fontRef>
        </p:style>
        <p:txBody>
          <a:bodyPr anchor="ctr"/>
          <a:lstStyle>
            <a:defPPr>
              <a:defRPr lang="zh-CN"/>
            </a:defPPr>
            <a:lvl1pPr algn="l" defTabSz="457200" rtl="0" fontAlgn="base">
              <a:spcBef>
                <a:spcPct val="0"/>
              </a:spcBef>
              <a:spcAft>
                <a:spcPct val="0"/>
              </a:spcAft>
              <a:defRPr kern="1200">
                <a:solidFill>
                  <a:srgbClr val="000000"/>
                </a:solidFill>
                <a:latin typeface="Calibri"/>
                <a:ea typeface="宋体" pitchFamily="2" charset="-122"/>
                <a:cs typeface="+mn-cs"/>
              </a:defRPr>
            </a:lvl1pPr>
            <a:lvl2pPr marL="457200" algn="l" defTabSz="457200" rtl="0" fontAlgn="base">
              <a:spcBef>
                <a:spcPct val="0"/>
              </a:spcBef>
              <a:spcAft>
                <a:spcPct val="0"/>
              </a:spcAft>
              <a:defRPr kern="1200">
                <a:solidFill>
                  <a:srgbClr val="000000"/>
                </a:solidFill>
                <a:latin typeface="Calibri"/>
                <a:ea typeface="宋体" pitchFamily="2" charset="-122"/>
                <a:cs typeface="+mn-cs"/>
              </a:defRPr>
            </a:lvl2pPr>
            <a:lvl3pPr marL="914400" algn="l" defTabSz="457200" rtl="0" fontAlgn="base">
              <a:spcBef>
                <a:spcPct val="0"/>
              </a:spcBef>
              <a:spcAft>
                <a:spcPct val="0"/>
              </a:spcAft>
              <a:defRPr kern="1200">
                <a:solidFill>
                  <a:srgbClr val="000000"/>
                </a:solidFill>
                <a:latin typeface="Calibri"/>
                <a:ea typeface="宋体" pitchFamily="2" charset="-122"/>
                <a:cs typeface="+mn-cs"/>
              </a:defRPr>
            </a:lvl3pPr>
            <a:lvl4pPr marL="1371600" algn="l" defTabSz="457200" rtl="0" fontAlgn="base">
              <a:spcBef>
                <a:spcPct val="0"/>
              </a:spcBef>
              <a:spcAft>
                <a:spcPct val="0"/>
              </a:spcAft>
              <a:defRPr kern="1200">
                <a:solidFill>
                  <a:srgbClr val="000000"/>
                </a:solidFill>
                <a:latin typeface="Calibri"/>
                <a:ea typeface="宋体" pitchFamily="2" charset="-122"/>
                <a:cs typeface="+mn-cs"/>
              </a:defRPr>
            </a:lvl4pPr>
            <a:lvl5pPr marL="1828800" algn="l" defTabSz="457200" rtl="0" fontAlgn="base">
              <a:spcBef>
                <a:spcPct val="0"/>
              </a:spcBef>
              <a:spcAft>
                <a:spcPct val="0"/>
              </a:spcAft>
              <a:defRPr kern="1200">
                <a:solidFill>
                  <a:srgbClr val="000000"/>
                </a:solidFill>
                <a:latin typeface="Calibri"/>
                <a:ea typeface="宋体" pitchFamily="2" charset="-122"/>
                <a:cs typeface="+mn-cs"/>
              </a:defRPr>
            </a:lvl5pPr>
            <a:lvl6pPr marL="2286000" algn="l" defTabSz="914400" rtl="0" eaLnBrk="1" latinLnBrk="0" hangingPunct="1">
              <a:defRPr kern="1200">
                <a:solidFill>
                  <a:srgbClr val="000000"/>
                </a:solidFill>
                <a:latin typeface="Calibri"/>
                <a:ea typeface="宋体" pitchFamily="2" charset="-122"/>
                <a:cs typeface="+mn-cs"/>
              </a:defRPr>
            </a:lvl6pPr>
            <a:lvl7pPr marL="2743200" algn="l" defTabSz="914400" rtl="0" eaLnBrk="1" latinLnBrk="0" hangingPunct="1">
              <a:defRPr kern="1200">
                <a:solidFill>
                  <a:srgbClr val="000000"/>
                </a:solidFill>
                <a:latin typeface="Calibri"/>
                <a:ea typeface="宋体" pitchFamily="2" charset="-122"/>
                <a:cs typeface="+mn-cs"/>
              </a:defRPr>
            </a:lvl7pPr>
            <a:lvl8pPr marL="3200400" algn="l" defTabSz="914400" rtl="0" eaLnBrk="1" latinLnBrk="0" hangingPunct="1">
              <a:defRPr kern="1200">
                <a:solidFill>
                  <a:srgbClr val="000000"/>
                </a:solidFill>
                <a:latin typeface="Calibri"/>
                <a:ea typeface="宋体" pitchFamily="2" charset="-122"/>
                <a:cs typeface="+mn-cs"/>
              </a:defRPr>
            </a:lvl8pPr>
            <a:lvl9pPr marL="3657600" algn="l" defTabSz="914400" rtl="0" eaLnBrk="1" latinLnBrk="0" hangingPunct="1">
              <a:defRPr kern="1200">
                <a:solidFill>
                  <a:srgbClr val="000000"/>
                </a:solidFill>
                <a:latin typeface="Calibri"/>
                <a:ea typeface="宋体" pitchFamily="2" charset="-122"/>
                <a:cs typeface="+mn-cs"/>
              </a:defRPr>
            </a:lvl9pPr>
          </a:lstStyle>
          <a:p>
            <a:pPr eaLnBrk="0" hangingPunct="0">
              <a:defRPr/>
            </a:pPr>
            <a:endParaRPr lang="zh-CN" altLang="zh-CN" sz="2400" b="1">
              <a:latin typeface="+mn-ea"/>
            </a:endParaRPr>
          </a:p>
        </p:txBody>
      </p:sp>
      <p:pic>
        <p:nvPicPr>
          <p:cNvPr id="19470" name="Picture 11" descr="D:\我的文档\Tencent Files\923213587\FileRecv\归纳总结.gif"/>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3225800" y="484188"/>
            <a:ext cx="2573338"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71" name="Picture 12"/>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368300" y="1552575"/>
            <a:ext cx="4035425" cy="85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482" name="图片 9"/>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3" name="图片 12" descr="山底5.png"/>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文本框 13"/>
          <p:cNvSpPr txBox="1">
            <a:spLocks noChangeArrowheads="1"/>
          </p:cNvSpPr>
          <p:nvPr/>
        </p:nvSpPr>
        <p:spPr bwMode="auto">
          <a:xfrm>
            <a:off x="10761663" y="2339975"/>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kumimoji="1" lang="zh-CN" altLang="en-US"/>
          </a:p>
        </p:txBody>
      </p:sp>
      <p:sp>
        <p:nvSpPr>
          <p:cNvPr id="33803" name="Rectangle 11"/>
          <p:cNvSpPr>
            <a:spLocks noChangeArrowheads="1"/>
          </p:cNvSpPr>
          <p:nvPr/>
        </p:nvSpPr>
        <p:spPr bwMode="auto">
          <a:xfrm>
            <a:off x="819150" y="1989138"/>
            <a:ext cx="7664450" cy="3968750"/>
          </a:xfrm>
          <a:prstGeom prst="rect">
            <a:avLst/>
          </a:prstGeom>
          <a:noFill/>
          <a:ln w="9525">
            <a:noFill/>
            <a:miter lim="800000"/>
          </a:ln>
          <a:effectLst/>
        </p:spPr>
        <p:txBody>
          <a:bodyPr anchor="ct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eaLnBrk="0" hangingPunct="0">
              <a:lnSpc>
                <a:spcPct val="150000"/>
              </a:lnSpc>
              <a:defRPr/>
            </a:pPr>
            <a:r>
              <a:rPr lang="zh-CN" altLang="en-US" sz="2400" b="1">
                <a:solidFill>
                  <a:srgbClr val="C00000"/>
                </a:solidFill>
                <a:latin typeface="+mn-ea"/>
                <a:ea typeface="+mn-ea"/>
                <a:cs typeface="Times New Roman" pitchFamily="18" charset="0"/>
              </a:rPr>
              <a:t>    这则消息以简洁明了的语言，报道了首届诺贝尔奖获奖的相关信息以及诺贝尔奖的有关知识</a:t>
            </a:r>
            <a:r>
              <a:rPr lang="en-US" altLang="zh-CN" sz="2400" b="1">
                <a:solidFill>
                  <a:srgbClr val="C00000"/>
                </a:solidFill>
                <a:latin typeface="+mn-ea"/>
                <a:ea typeface="+mn-ea"/>
                <a:cs typeface="Times New Roman" pitchFamily="18" charset="0"/>
              </a:rPr>
              <a:t>,</a:t>
            </a:r>
            <a:r>
              <a:rPr lang="zh-CN" altLang="en-US" sz="2400" b="1">
                <a:solidFill>
                  <a:srgbClr val="C00000"/>
                </a:solidFill>
                <a:latin typeface="+mn-ea"/>
                <a:ea typeface="+mn-ea"/>
                <a:cs typeface="Times New Roman" pitchFamily="18" charset="0"/>
              </a:rPr>
              <a:t>表达出了作者对诺贝尔及获奖者对人类贡献的高度赞美。</a:t>
            </a:r>
            <a:r>
              <a:rPr lang="en-US" altLang="zh-CN" sz="2400" b="1">
                <a:solidFill>
                  <a:srgbClr val="C00000"/>
                </a:solidFill>
                <a:latin typeface="+mn-ea"/>
                <a:ea typeface="+mn-ea"/>
                <a:cs typeface="Times New Roman" pitchFamily="18" charset="0"/>
              </a:rPr>
              <a:t>《</a:t>
            </a:r>
            <a:r>
              <a:rPr lang="zh-CN" altLang="en-US" sz="2400" b="1">
                <a:solidFill>
                  <a:srgbClr val="C00000"/>
                </a:solidFill>
                <a:latin typeface="+mn-ea"/>
                <a:ea typeface="+mn-ea"/>
                <a:cs typeface="Times New Roman" pitchFamily="18" charset="0"/>
              </a:rPr>
              <a:t>别了，钞票上的民族文化</a:t>
            </a:r>
            <a:r>
              <a:rPr lang="en-US" altLang="zh-CN" sz="2400" b="1">
                <a:solidFill>
                  <a:srgbClr val="C00000"/>
                </a:solidFill>
                <a:latin typeface="+mn-ea"/>
                <a:ea typeface="+mn-ea"/>
                <a:cs typeface="Times New Roman" pitchFamily="18" charset="0"/>
              </a:rPr>
              <a:t>》</a:t>
            </a:r>
            <a:r>
              <a:rPr lang="zh-CN" altLang="en-US" sz="2400" b="1">
                <a:solidFill>
                  <a:srgbClr val="C00000"/>
                </a:solidFill>
                <a:latin typeface="+mn-ea"/>
                <a:ea typeface="+mn-ea"/>
                <a:cs typeface="Times New Roman" pitchFamily="18" charset="0"/>
              </a:rPr>
              <a:t>这则消息采用简短的文字，报道了欧元统一后，各地区原有的钞票上的民族文化消失，取而代之的是小小的硬币上唯一的一个图案，表达出了作者对欧元钞票上民族文化消失现象的惋惜和痛心。</a:t>
            </a:r>
            <a:endParaRPr lang="zh-CN" altLang="zh-CN" sz="2400" b="1">
              <a:solidFill>
                <a:srgbClr val="C00000"/>
              </a:solidFill>
              <a:latin typeface="+mn-ea"/>
              <a:ea typeface="+mn-ea"/>
              <a:cs typeface="Times New Roman" pitchFamily="18" charset="0"/>
            </a:endParaRPr>
          </a:p>
        </p:txBody>
      </p:sp>
      <p:pic>
        <p:nvPicPr>
          <p:cNvPr id="20487" name="Picture 11" descr="D:\我的文档\Tencent Files\923213587\FileRecv\归纳总结.gif"/>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3225800" y="484188"/>
            <a:ext cx="2573338"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8" name="Picture 12"/>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615950" y="1443038"/>
            <a:ext cx="403542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1506" name="图片 12"/>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7" name="图片 15" descr="山底5.png"/>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9" name="文本框 13"/>
          <p:cNvSpPr txBox="1">
            <a:spLocks noChangeArrowheads="1"/>
          </p:cNvSpPr>
          <p:nvPr/>
        </p:nvSpPr>
        <p:spPr bwMode="auto">
          <a:xfrm>
            <a:off x="10761663" y="2339975"/>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kumimoji="1" lang="zh-CN" altLang="en-US"/>
          </a:p>
        </p:txBody>
      </p:sp>
      <p:sp>
        <p:nvSpPr>
          <p:cNvPr id="21510" name="AutoShape 9"/>
          <p:cNvSpPr>
            <a:spLocks noChangeArrowheads="1"/>
          </p:cNvSpPr>
          <p:nvPr/>
        </p:nvSpPr>
        <p:spPr bwMode="auto">
          <a:xfrm>
            <a:off x="909638" y="2330450"/>
            <a:ext cx="2443162" cy="455613"/>
          </a:xfrm>
          <a:prstGeom prst="homePlate">
            <a:avLst>
              <a:gd name="adj" fmla="val 37040"/>
            </a:avLst>
          </a:prstGeom>
          <a:gradFill rotWithShape="1">
            <a:gsLst>
              <a:gs pos="0">
                <a:srgbClr val="FFFF00"/>
              </a:gs>
              <a:gs pos="100000">
                <a:schemeClr val="bg1"/>
              </a:gs>
            </a:gsLst>
            <a:lin ang="2700000" scaled="1"/>
          </a:gradFill>
          <a:ln w="9525">
            <a:solidFill>
              <a:srgbClr val="FFC517"/>
            </a:solidFill>
            <a:miter lim="800000"/>
          </a:ln>
        </p:spPr>
        <p:txBody>
          <a:bodyPr anchor="ct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50000"/>
              </a:lnSpc>
            </a:pPr>
            <a:endParaRPr lang="en-US" altLang="zh-CN">
              <a:latin typeface="宋体" pitchFamily="2" charset="-122"/>
            </a:endParaRPr>
          </a:p>
        </p:txBody>
      </p:sp>
      <p:sp>
        <p:nvSpPr>
          <p:cNvPr id="2" name="矩形 1"/>
          <p:cNvSpPr/>
          <p:nvPr/>
        </p:nvSpPr>
        <p:spPr>
          <a:xfrm>
            <a:off x="852488" y="2249488"/>
            <a:ext cx="7396162" cy="2632075"/>
          </a:xfrm>
          <a:prstGeom prst="rect">
            <a:avLst/>
          </a:prstGeom>
        </p:spPr>
        <p:txBody>
          <a:bodyP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50000"/>
              </a:lnSpc>
              <a:defRPr/>
            </a:pPr>
            <a:r>
              <a:rPr lang="zh-CN" altLang="en-US" sz="2200" b="1">
                <a:solidFill>
                  <a:srgbClr val="FF0000"/>
                </a:solidFill>
                <a:latin typeface="+mn-ea"/>
                <a:ea typeface="+mn-ea"/>
              </a:rPr>
              <a:t>总分的文章结构。</a:t>
            </a:r>
            <a:endParaRPr lang="en-US" altLang="zh-CN" sz="2200" b="1">
              <a:solidFill>
                <a:srgbClr val="FF0000"/>
              </a:solidFill>
              <a:latin typeface="+mn-ea"/>
              <a:ea typeface="+mn-ea"/>
            </a:endParaRPr>
          </a:p>
          <a:p>
            <a:pPr>
              <a:lnSpc>
                <a:spcPct val="150000"/>
              </a:lnSpc>
              <a:defRPr/>
            </a:pPr>
            <a:r>
              <a:rPr lang="zh-CN" altLang="en-US" sz="2200" b="1">
                <a:latin typeface="+mn-ea"/>
                <a:ea typeface="+mn-ea"/>
              </a:rPr>
              <a:t>报道中的导语部分，总体概括了首届诺贝尔奖颁发的情况，然后下文重点介绍了首届获奖者的一些资料及诺贝尔奖的机构等一系列知识。这样处理使文章脉络清晰，便于读者理解和接受。</a:t>
            </a:r>
            <a:endParaRPr lang="zh-CN" altLang="zh-CN" sz="2200" b="1">
              <a:latin typeface="+mn-ea"/>
              <a:ea typeface="+mn-ea"/>
            </a:endParaRPr>
          </a:p>
        </p:txBody>
      </p:sp>
      <p:pic>
        <p:nvPicPr>
          <p:cNvPr id="21512" name="Picture 11" descr="D:\我的文档\Tencent Files\923213587\FileRecv\归纳总结.gif"/>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3225800" y="484188"/>
            <a:ext cx="2573338"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3" name="Picture 11"/>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604838" y="1414463"/>
            <a:ext cx="4816475" cy="85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530" name="图片 8" descr="山底5.png"/>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0" y="4751388"/>
            <a:ext cx="9144000" cy="210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1" name="图片 7"/>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Picture 21"/>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932738" y="6194425"/>
            <a:ext cx="1219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5" name="Rectangle 10"/>
          <p:cNvSpPr>
            <a:spLocks noChangeArrowheads="1"/>
          </p:cNvSpPr>
          <p:nvPr/>
        </p:nvSpPr>
        <p:spPr bwMode="auto">
          <a:xfrm>
            <a:off x="904875" y="1919502"/>
            <a:ext cx="7419975" cy="4000072"/>
          </a:xfrm>
          <a:prstGeom prst="rect">
            <a:avLst/>
          </a:prstGeom>
          <a:noFill/>
          <a:ln>
            <a:noFill/>
          </a:ln>
          <a:extLst/>
        </p:spPr>
        <p:txBody>
          <a:bodyPr anchor="ctr">
            <a:spAutoFit/>
          </a:bodyPr>
          <a:lstStyle>
            <a:defPPr>
              <a:defRPr lang="zh-CN"/>
            </a:defPPr>
            <a:lvl1pPr algn="l" defTabSz="457200" rtl="0" fontAlgn="base">
              <a:spcBef>
                <a:spcPct val="0"/>
              </a:spcBef>
              <a:spcAft>
                <a:spcPct val="0"/>
              </a:spcAft>
              <a:defRPr kern="1200">
                <a:solidFill>
                  <a:schemeClr val="tx1"/>
                </a:solidFill>
                <a:latin typeface="Calibri" pitchFamily="34" charset="0"/>
                <a:ea typeface="宋体" pitchFamily="2" charset="-122"/>
                <a:cs typeface="+mn-cs"/>
              </a:defRPr>
            </a:lvl1pPr>
            <a:lvl2pPr marL="457200" algn="l" defTabSz="457200" rtl="0" fontAlgn="base">
              <a:spcBef>
                <a:spcPct val="0"/>
              </a:spcBef>
              <a:spcAft>
                <a:spcPct val="0"/>
              </a:spcAft>
              <a:defRPr kern="1200">
                <a:solidFill>
                  <a:schemeClr val="tx1"/>
                </a:solidFill>
                <a:latin typeface="Calibri" pitchFamily="34" charset="0"/>
                <a:ea typeface="宋体" pitchFamily="2" charset="-122"/>
                <a:cs typeface="+mn-cs"/>
              </a:defRPr>
            </a:lvl2pPr>
            <a:lvl3pPr marL="914400" algn="l" defTabSz="457200" rtl="0" fontAlgn="base">
              <a:spcBef>
                <a:spcPct val="0"/>
              </a:spcBef>
              <a:spcAft>
                <a:spcPct val="0"/>
              </a:spcAft>
              <a:defRPr kern="1200">
                <a:solidFill>
                  <a:schemeClr val="tx1"/>
                </a:solidFill>
                <a:latin typeface="Calibri" pitchFamily="34" charset="0"/>
                <a:ea typeface="宋体" pitchFamily="2" charset="-122"/>
                <a:cs typeface="+mn-cs"/>
              </a:defRPr>
            </a:lvl3pPr>
            <a:lvl4pPr marL="1371600" algn="l" defTabSz="457200" rtl="0" fontAlgn="base">
              <a:spcBef>
                <a:spcPct val="0"/>
              </a:spcBef>
              <a:spcAft>
                <a:spcPct val="0"/>
              </a:spcAft>
              <a:defRPr kern="1200">
                <a:solidFill>
                  <a:schemeClr val="tx1"/>
                </a:solidFill>
                <a:latin typeface="Calibri" pitchFamily="34" charset="0"/>
                <a:ea typeface="宋体" pitchFamily="2" charset="-122"/>
                <a:cs typeface="+mn-cs"/>
              </a:defRPr>
            </a:lvl4pPr>
            <a:lvl5pPr marL="1828800" algn="l" defTabSz="457200" rtl="0" fontAlgn="base">
              <a:spcBef>
                <a:spcPct val="0"/>
              </a:spcBef>
              <a:spcAft>
                <a:spcPct val="0"/>
              </a:spcAft>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lnSpc>
                <a:spcPct val="130000"/>
              </a:lnSpc>
              <a:defRPr/>
            </a:pPr>
            <a:r>
              <a:rPr lang="en-US" altLang="zh-CN" sz="2200" b="1">
                <a:latin typeface="楷体" pitchFamily="49" charset="-122"/>
                <a:ea typeface="楷体" pitchFamily="49" charset="-122"/>
              </a:rPr>
              <a:t>    </a:t>
            </a:r>
            <a:r>
              <a:rPr lang="en-US" altLang="zh-CN" sz="2200" b="1">
                <a:latin typeface="+mn-ea"/>
                <a:ea typeface="+mn-ea"/>
              </a:rPr>
              <a:t>2015</a:t>
            </a:r>
            <a:r>
              <a:rPr lang="zh-CN" altLang="en-US" sz="2200" b="1">
                <a:latin typeface="+mn-ea"/>
                <a:ea typeface="+mn-ea"/>
              </a:rPr>
              <a:t>年诺贝尔奖中国获得者：屠呦呦（简历）</a:t>
            </a:r>
          </a:p>
          <a:p>
            <a:pPr>
              <a:lnSpc>
                <a:spcPct val="130000"/>
              </a:lnSpc>
              <a:defRPr/>
            </a:pPr>
            <a:r>
              <a:rPr lang="zh-CN" altLang="en-US" sz="2200" b="1">
                <a:latin typeface="楷体" pitchFamily="49" charset="-122"/>
                <a:ea typeface="楷体" pitchFamily="49" charset="-122"/>
              </a:rPr>
              <a:t>　　</a:t>
            </a:r>
            <a:r>
              <a:rPr lang="zh-CN" altLang="en-US" sz="2200" b="1">
                <a:solidFill>
                  <a:srgbClr val="C00000"/>
                </a:solidFill>
                <a:latin typeface="楷体" pitchFamily="49" charset="-122"/>
                <a:ea typeface="楷体" pitchFamily="49" charset="-122"/>
              </a:rPr>
              <a:t>会计网讯 </a:t>
            </a:r>
            <a:r>
              <a:rPr lang="zh-CN" altLang="en-US" sz="2200" b="1">
                <a:latin typeface="楷体" pitchFamily="49" charset="-122"/>
                <a:ea typeface="楷体" pitchFamily="49" charset="-122"/>
              </a:rPr>
              <a:t>据诺贝尔奖官网的最新消息，瑞典斯德哥尔摩当地时间</a:t>
            </a:r>
            <a:r>
              <a:rPr lang="en-US" altLang="zh-CN" sz="2200" b="1">
                <a:latin typeface="楷体" pitchFamily="49" charset="-122"/>
                <a:ea typeface="楷体" pitchFamily="49" charset="-122"/>
              </a:rPr>
              <a:t>10</a:t>
            </a:r>
            <a:r>
              <a:rPr lang="zh-CN" altLang="en-US" sz="2200" b="1">
                <a:latin typeface="楷体" pitchFamily="49" charset="-122"/>
                <a:ea typeface="楷体" pitchFamily="49" charset="-122"/>
              </a:rPr>
              <a:t>月</a:t>
            </a:r>
            <a:r>
              <a:rPr lang="en-US" altLang="zh-CN" sz="2200" b="1">
                <a:latin typeface="楷体" pitchFamily="49" charset="-122"/>
                <a:ea typeface="楷体" pitchFamily="49" charset="-122"/>
              </a:rPr>
              <a:t>5</a:t>
            </a:r>
            <a:r>
              <a:rPr lang="zh-CN" altLang="en-US" sz="2200" b="1">
                <a:latin typeface="楷体" pitchFamily="49" charset="-122"/>
                <a:ea typeface="楷体" pitchFamily="49" charset="-122"/>
              </a:rPr>
              <a:t>日中午</a:t>
            </a:r>
            <a:r>
              <a:rPr lang="en-US" altLang="zh-CN" sz="2200" b="1">
                <a:latin typeface="楷体" pitchFamily="49" charset="-122"/>
                <a:ea typeface="楷体" pitchFamily="49" charset="-122"/>
              </a:rPr>
              <a:t>11</a:t>
            </a:r>
            <a:r>
              <a:rPr lang="zh-CN" altLang="en-US" sz="2200" b="1">
                <a:latin typeface="楷体" pitchFamily="49" charset="-122"/>
                <a:ea typeface="楷体" pitchFamily="49" charset="-122"/>
              </a:rPr>
              <a:t>时</a:t>
            </a:r>
            <a:r>
              <a:rPr lang="en-US" altLang="zh-CN" sz="2200" b="1">
                <a:latin typeface="楷体" pitchFamily="49" charset="-122"/>
                <a:ea typeface="楷体" pitchFamily="49" charset="-122"/>
              </a:rPr>
              <a:t>30</a:t>
            </a:r>
            <a:r>
              <a:rPr lang="zh-CN" altLang="en-US" sz="2200" b="1">
                <a:latin typeface="楷体" pitchFamily="49" charset="-122"/>
                <a:ea typeface="楷体" pitchFamily="49" charset="-122"/>
              </a:rPr>
              <a:t>分，</a:t>
            </a:r>
            <a:r>
              <a:rPr lang="en-US" altLang="zh-CN" sz="2200" b="1">
                <a:latin typeface="楷体" pitchFamily="49" charset="-122"/>
                <a:ea typeface="楷体" pitchFamily="49" charset="-122"/>
              </a:rPr>
              <a:t>2015</a:t>
            </a:r>
            <a:r>
              <a:rPr lang="zh-CN" altLang="en-US" sz="2200" b="1">
                <a:latin typeface="楷体" pitchFamily="49" charset="-122"/>
                <a:ea typeface="楷体" pitchFamily="49" charset="-122"/>
              </a:rPr>
              <a:t>年诺贝尔生理学或医学奖在当地的卡罗琳斯卡医学院揭晓，爱尔兰医学研究者威廉</a:t>
            </a:r>
            <a:r>
              <a:rPr lang="en-US" altLang="zh-CN" sz="2200" b="1">
                <a:latin typeface="楷体" pitchFamily="49" charset="-122"/>
                <a:ea typeface="楷体" pitchFamily="49" charset="-122"/>
              </a:rPr>
              <a:t>·</a:t>
            </a:r>
            <a:r>
              <a:rPr lang="zh-CN" altLang="en-US" sz="2200" b="1">
                <a:latin typeface="楷体" pitchFamily="49" charset="-122"/>
                <a:ea typeface="楷体" pitchFamily="49" charset="-122"/>
              </a:rPr>
              <a:t>坎贝尔、日本学者</a:t>
            </a:r>
            <a:endParaRPr lang="zh-CN" altLang="en-US" sz="2200" b="1">
              <a:latin typeface="楷体" pitchFamily="49" charset="-122"/>
              <a:ea typeface="楷体" pitchFamily="49" charset="-122"/>
            </a:endParaRPr>
          </a:p>
          <a:p>
            <a:pPr>
              <a:lnSpc>
                <a:spcPct val="130000"/>
              </a:lnSpc>
              <a:defRPr/>
            </a:pPr>
            <a:r>
              <a:rPr lang="zh-CN" altLang="en-US" sz="2200" b="1">
                <a:latin typeface="楷体" pitchFamily="49" charset="-122"/>
                <a:ea typeface="楷体" pitchFamily="49" charset="-122"/>
              </a:rPr>
              <a:t>　　屠呦呦是第一位获得诺贝尔科学奖项的中国本土科学家、第一位获得诺贝尔生理医学奖的华人科学家。是中国医学界迄今为止获得的最高奖项，也是中医药成果获得的最高奖项。</a:t>
            </a:r>
          </a:p>
        </p:txBody>
      </p:sp>
      <p:pic>
        <p:nvPicPr>
          <p:cNvPr id="22534" name="Picture 13" descr="D:\我的文档\Tencent Files\923213587\FileRecv\拓展延伸.gif"/>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3263900" y="496888"/>
            <a:ext cx="2573338" cy="59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Rectangle 11"/>
          <p:cNvSpPr>
            <a:spLocks noChangeArrowheads="1"/>
          </p:cNvSpPr>
          <p:nvPr/>
        </p:nvSpPr>
        <p:spPr bwMode="auto">
          <a:xfrm>
            <a:off x="1570038" y="3397250"/>
            <a:ext cx="5810250" cy="798513"/>
          </a:xfrm>
          <a:prstGeom prst="rect">
            <a:avLst/>
          </a:prstGeom>
          <a:solidFill>
            <a:srgbClr val="FFFF00"/>
          </a:solidFill>
          <a:ln>
            <a:noFill/>
          </a:ln>
          <a:extLst/>
        </p:spPr>
        <p:style>
          <a:lnRef idx="2">
            <a:schemeClr val="dk1"/>
          </a:lnRef>
          <a:fillRef idx="1">
            <a:schemeClr val="lt1"/>
          </a:fillRef>
          <a:effectRef idx="0">
            <a:schemeClr val="dk1"/>
          </a:effectRef>
          <a:fontRef idx="minor">
            <a:schemeClr val="dk1"/>
          </a:fontRef>
        </p:style>
        <p:txBody>
          <a:bodyPr wrap="none" anchor="ctr"/>
          <a:lstStyle>
            <a:defPPr>
              <a:defRPr lang="zh-CN"/>
            </a:defPPr>
            <a:lvl1pPr algn="l" defTabSz="457200" rtl="0" fontAlgn="base">
              <a:spcBef>
                <a:spcPct val="0"/>
              </a:spcBef>
              <a:spcAft>
                <a:spcPct val="0"/>
              </a:spcAft>
              <a:defRPr kern="1200">
                <a:solidFill>
                  <a:srgbClr val="000000"/>
                </a:solidFill>
                <a:latin typeface="Calibri"/>
                <a:ea typeface="宋体" pitchFamily="2" charset="-122"/>
                <a:cs typeface="+mn-cs"/>
              </a:defRPr>
            </a:lvl1pPr>
            <a:lvl2pPr marL="457200" algn="l" defTabSz="457200" rtl="0" fontAlgn="base">
              <a:spcBef>
                <a:spcPct val="0"/>
              </a:spcBef>
              <a:spcAft>
                <a:spcPct val="0"/>
              </a:spcAft>
              <a:defRPr kern="1200">
                <a:solidFill>
                  <a:srgbClr val="000000"/>
                </a:solidFill>
                <a:latin typeface="Calibri"/>
                <a:ea typeface="宋体" pitchFamily="2" charset="-122"/>
                <a:cs typeface="+mn-cs"/>
              </a:defRPr>
            </a:lvl2pPr>
            <a:lvl3pPr marL="914400" algn="l" defTabSz="457200" rtl="0" fontAlgn="base">
              <a:spcBef>
                <a:spcPct val="0"/>
              </a:spcBef>
              <a:spcAft>
                <a:spcPct val="0"/>
              </a:spcAft>
              <a:defRPr kern="1200">
                <a:solidFill>
                  <a:srgbClr val="000000"/>
                </a:solidFill>
                <a:latin typeface="Calibri"/>
                <a:ea typeface="宋体" pitchFamily="2" charset="-122"/>
                <a:cs typeface="+mn-cs"/>
              </a:defRPr>
            </a:lvl3pPr>
            <a:lvl4pPr marL="1371600" algn="l" defTabSz="457200" rtl="0" fontAlgn="base">
              <a:spcBef>
                <a:spcPct val="0"/>
              </a:spcBef>
              <a:spcAft>
                <a:spcPct val="0"/>
              </a:spcAft>
              <a:defRPr kern="1200">
                <a:solidFill>
                  <a:srgbClr val="000000"/>
                </a:solidFill>
                <a:latin typeface="Calibri"/>
                <a:ea typeface="宋体" pitchFamily="2" charset="-122"/>
                <a:cs typeface="+mn-cs"/>
              </a:defRPr>
            </a:lvl4pPr>
            <a:lvl5pPr marL="1828800" algn="l" defTabSz="457200" rtl="0" fontAlgn="base">
              <a:spcBef>
                <a:spcPct val="0"/>
              </a:spcBef>
              <a:spcAft>
                <a:spcPct val="0"/>
              </a:spcAft>
              <a:defRPr kern="1200">
                <a:solidFill>
                  <a:srgbClr val="000000"/>
                </a:solidFill>
                <a:latin typeface="Calibri"/>
                <a:ea typeface="宋体" pitchFamily="2" charset="-122"/>
                <a:cs typeface="+mn-cs"/>
              </a:defRPr>
            </a:lvl5pPr>
            <a:lvl6pPr marL="2286000" algn="l" defTabSz="914400" rtl="0" eaLnBrk="1" latinLnBrk="0" hangingPunct="1">
              <a:defRPr kern="1200">
                <a:solidFill>
                  <a:srgbClr val="000000"/>
                </a:solidFill>
                <a:latin typeface="Calibri"/>
                <a:ea typeface="宋体" pitchFamily="2" charset="-122"/>
                <a:cs typeface="+mn-cs"/>
              </a:defRPr>
            </a:lvl6pPr>
            <a:lvl7pPr marL="2743200" algn="l" defTabSz="914400" rtl="0" eaLnBrk="1" latinLnBrk="0" hangingPunct="1">
              <a:defRPr kern="1200">
                <a:solidFill>
                  <a:srgbClr val="000000"/>
                </a:solidFill>
                <a:latin typeface="Calibri"/>
                <a:ea typeface="宋体" pitchFamily="2" charset="-122"/>
                <a:cs typeface="+mn-cs"/>
              </a:defRPr>
            </a:lvl7pPr>
            <a:lvl8pPr marL="3200400" algn="l" defTabSz="914400" rtl="0" eaLnBrk="1" latinLnBrk="0" hangingPunct="1">
              <a:defRPr kern="1200">
                <a:solidFill>
                  <a:srgbClr val="000000"/>
                </a:solidFill>
                <a:latin typeface="Calibri"/>
                <a:ea typeface="宋体" pitchFamily="2" charset="-122"/>
                <a:cs typeface="+mn-cs"/>
              </a:defRPr>
            </a:lvl8pPr>
            <a:lvl9pPr marL="3657600" algn="l" defTabSz="914400" rtl="0" eaLnBrk="1" latinLnBrk="0" hangingPunct="1">
              <a:defRPr kern="1200">
                <a:solidFill>
                  <a:srgbClr val="000000"/>
                </a:solidFill>
                <a:latin typeface="Calibri"/>
                <a:ea typeface="宋体" pitchFamily="2" charset="-122"/>
                <a:cs typeface="+mn-cs"/>
              </a:defRPr>
            </a:lvl9pPr>
          </a:lstStyle>
          <a:p>
            <a:pPr algn="ctr" defTabSz="914400" fontAlgn="auto">
              <a:spcBef>
                <a:spcPct val="0"/>
              </a:spcBef>
              <a:spcAft>
                <a:spcPct val="0"/>
              </a:spcAft>
              <a:defRPr/>
            </a:pPr>
            <a:endParaRPr lang="zh-CN" altLang="en-US" sz="3200" b="1" kern="0">
              <a:solidFill>
                <a:srgbClr val="FFFFFF"/>
              </a:solidFill>
              <a:latin typeface="黑体" pitchFamily="49" charset="-122"/>
              <a:ea typeface="黑体" pitchFamily="49" charset="-122"/>
            </a:endParaRPr>
          </a:p>
        </p:txBody>
      </p:sp>
      <p:pic>
        <p:nvPicPr>
          <p:cNvPr id="23554" name="图片 24" descr="山底3.png"/>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0" y="3546475"/>
            <a:ext cx="9144000"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5" name="图片 17"/>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0" y="0"/>
            <a:ext cx="9144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文本框 13"/>
          <p:cNvSpPr txBox="1">
            <a:spLocks noChangeArrowheads="1"/>
          </p:cNvSpPr>
          <p:nvPr/>
        </p:nvSpPr>
        <p:spPr bwMode="auto">
          <a:xfrm>
            <a:off x="10761663" y="2339975"/>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kumimoji="1" lang="zh-CN" altLang="en-US"/>
          </a:p>
        </p:txBody>
      </p:sp>
      <p:sp>
        <p:nvSpPr>
          <p:cNvPr id="23557" name="文本框 14"/>
          <p:cNvSpPr txBox="1">
            <a:spLocks noChangeArrowheads="1"/>
          </p:cNvSpPr>
          <p:nvPr/>
        </p:nvSpPr>
        <p:spPr bwMode="auto">
          <a:xfrm>
            <a:off x="10561638" y="4170363"/>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endParaRPr kumimoji="1" lang="zh-CN" altLang="en-US"/>
          </a:p>
        </p:txBody>
      </p:sp>
      <p:grpSp>
        <p:nvGrpSpPr>
          <p:cNvPr id="23559" name="组 1"/>
          <p:cNvGrpSpPr/>
          <p:nvPr/>
        </p:nvGrpSpPr>
        <p:grpSpPr>
          <a:xfrm>
            <a:off x="87313" y="2286000"/>
            <a:ext cx="8332787" cy="798513"/>
            <a:chOff x="2487303" y="2352564"/>
            <a:chExt cx="7730705" cy="798522"/>
          </a:xfrm>
        </p:grpSpPr>
        <p:sp>
          <p:nvSpPr>
            <p:cNvPr id="21" name="Rectangle 11"/>
            <p:cNvSpPr>
              <a:spLocks noChangeArrowheads="1"/>
            </p:cNvSpPr>
            <p:nvPr/>
          </p:nvSpPr>
          <p:spPr bwMode="auto">
            <a:xfrm>
              <a:off x="3859949" y="2352564"/>
              <a:ext cx="5393378" cy="798522"/>
            </a:xfrm>
            <a:prstGeom prst="rect">
              <a:avLst/>
            </a:prstGeom>
            <a:solidFill>
              <a:srgbClr val="FFFF00"/>
            </a:solidFill>
            <a:ln>
              <a:noFill/>
            </a:ln>
            <a:extLst/>
          </p:spPr>
          <p:style>
            <a:lnRef idx="2">
              <a:schemeClr val="dk1"/>
            </a:lnRef>
            <a:fillRef idx="1">
              <a:schemeClr val="lt1"/>
            </a:fillRef>
            <a:effectRef idx="0">
              <a:schemeClr val="dk1"/>
            </a:effectRef>
            <a:fontRef idx="minor">
              <a:schemeClr val="dk1"/>
            </a:fontRef>
          </p:style>
          <p:txBody>
            <a:bodyPr wrap="none" anchor="ctr"/>
            <a:lstStyle>
              <a:defPPr>
                <a:defRPr lang="zh-CN"/>
              </a:defPPr>
              <a:lvl1pPr algn="l" defTabSz="457200" rtl="0" fontAlgn="base">
                <a:spcBef>
                  <a:spcPct val="0"/>
                </a:spcBef>
                <a:spcAft>
                  <a:spcPct val="0"/>
                </a:spcAft>
                <a:defRPr kern="1200">
                  <a:solidFill>
                    <a:srgbClr val="000000"/>
                  </a:solidFill>
                  <a:latin typeface="Calibri"/>
                  <a:ea typeface="宋体" pitchFamily="2" charset="-122"/>
                  <a:cs typeface="+mn-cs"/>
                </a:defRPr>
              </a:lvl1pPr>
              <a:lvl2pPr marL="457200" algn="l" defTabSz="457200" rtl="0" fontAlgn="base">
                <a:spcBef>
                  <a:spcPct val="0"/>
                </a:spcBef>
                <a:spcAft>
                  <a:spcPct val="0"/>
                </a:spcAft>
                <a:defRPr kern="1200">
                  <a:solidFill>
                    <a:srgbClr val="000000"/>
                  </a:solidFill>
                  <a:latin typeface="Calibri"/>
                  <a:ea typeface="宋体" pitchFamily="2" charset="-122"/>
                  <a:cs typeface="+mn-cs"/>
                </a:defRPr>
              </a:lvl2pPr>
              <a:lvl3pPr marL="914400" algn="l" defTabSz="457200" rtl="0" fontAlgn="base">
                <a:spcBef>
                  <a:spcPct val="0"/>
                </a:spcBef>
                <a:spcAft>
                  <a:spcPct val="0"/>
                </a:spcAft>
                <a:defRPr kern="1200">
                  <a:solidFill>
                    <a:srgbClr val="000000"/>
                  </a:solidFill>
                  <a:latin typeface="Calibri"/>
                  <a:ea typeface="宋体" pitchFamily="2" charset="-122"/>
                  <a:cs typeface="+mn-cs"/>
                </a:defRPr>
              </a:lvl3pPr>
              <a:lvl4pPr marL="1371600" algn="l" defTabSz="457200" rtl="0" fontAlgn="base">
                <a:spcBef>
                  <a:spcPct val="0"/>
                </a:spcBef>
                <a:spcAft>
                  <a:spcPct val="0"/>
                </a:spcAft>
                <a:defRPr kern="1200">
                  <a:solidFill>
                    <a:srgbClr val="000000"/>
                  </a:solidFill>
                  <a:latin typeface="Calibri"/>
                  <a:ea typeface="宋体" pitchFamily="2" charset="-122"/>
                  <a:cs typeface="+mn-cs"/>
                </a:defRPr>
              </a:lvl4pPr>
              <a:lvl5pPr marL="1828800" algn="l" defTabSz="457200" rtl="0" fontAlgn="base">
                <a:spcBef>
                  <a:spcPct val="0"/>
                </a:spcBef>
                <a:spcAft>
                  <a:spcPct val="0"/>
                </a:spcAft>
                <a:defRPr kern="1200">
                  <a:solidFill>
                    <a:srgbClr val="000000"/>
                  </a:solidFill>
                  <a:latin typeface="Calibri"/>
                  <a:ea typeface="宋体" pitchFamily="2" charset="-122"/>
                  <a:cs typeface="+mn-cs"/>
                </a:defRPr>
              </a:lvl5pPr>
              <a:lvl6pPr marL="2286000" algn="l" defTabSz="914400" rtl="0" eaLnBrk="1" latinLnBrk="0" hangingPunct="1">
                <a:defRPr kern="1200">
                  <a:solidFill>
                    <a:srgbClr val="000000"/>
                  </a:solidFill>
                  <a:latin typeface="Calibri"/>
                  <a:ea typeface="宋体" pitchFamily="2" charset="-122"/>
                  <a:cs typeface="+mn-cs"/>
                </a:defRPr>
              </a:lvl6pPr>
              <a:lvl7pPr marL="2743200" algn="l" defTabSz="914400" rtl="0" eaLnBrk="1" latinLnBrk="0" hangingPunct="1">
                <a:defRPr kern="1200">
                  <a:solidFill>
                    <a:srgbClr val="000000"/>
                  </a:solidFill>
                  <a:latin typeface="Calibri"/>
                  <a:ea typeface="宋体" pitchFamily="2" charset="-122"/>
                  <a:cs typeface="+mn-cs"/>
                </a:defRPr>
              </a:lvl7pPr>
              <a:lvl8pPr marL="3200400" algn="l" defTabSz="914400" rtl="0" eaLnBrk="1" latinLnBrk="0" hangingPunct="1">
                <a:defRPr kern="1200">
                  <a:solidFill>
                    <a:srgbClr val="000000"/>
                  </a:solidFill>
                  <a:latin typeface="Calibri"/>
                  <a:ea typeface="宋体" pitchFamily="2" charset="-122"/>
                  <a:cs typeface="+mn-cs"/>
                </a:defRPr>
              </a:lvl8pPr>
              <a:lvl9pPr marL="3657600" algn="l" defTabSz="914400" rtl="0" eaLnBrk="1" latinLnBrk="0" hangingPunct="1">
                <a:defRPr kern="1200">
                  <a:solidFill>
                    <a:srgbClr val="000000"/>
                  </a:solidFill>
                  <a:latin typeface="Calibri"/>
                  <a:ea typeface="宋体" pitchFamily="2" charset="-122"/>
                  <a:cs typeface="+mn-cs"/>
                </a:defRPr>
              </a:lvl9pPr>
            </a:lstStyle>
            <a:p>
              <a:pPr algn="ctr" defTabSz="914400" fontAlgn="auto">
                <a:spcBef>
                  <a:spcPct val="0"/>
                </a:spcBef>
                <a:spcAft>
                  <a:spcPct val="0"/>
                </a:spcAft>
                <a:defRPr/>
              </a:pPr>
              <a:endParaRPr lang="zh-CN" altLang="en-US" sz="3000" b="1" kern="0">
                <a:solidFill>
                  <a:srgbClr val="FFFFFF"/>
                </a:solidFill>
                <a:latin typeface="黑体" pitchFamily="49" charset="-122"/>
                <a:ea typeface="黑体" pitchFamily="49" charset="-122"/>
              </a:endParaRPr>
            </a:p>
          </p:txBody>
        </p:sp>
        <p:sp>
          <p:nvSpPr>
            <p:cNvPr id="23563" name="文本框 23"/>
            <p:cNvSpPr txBox="1">
              <a:spLocks noChangeArrowheads="1"/>
            </p:cNvSpPr>
            <p:nvPr/>
          </p:nvSpPr>
          <p:spPr bwMode="auto">
            <a:xfrm>
              <a:off x="2487303" y="2443866"/>
              <a:ext cx="7730705" cy="5540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r>
                <a:rPr lang="zh-CN" altLang="en-US" sz="3000" b="1">
                  <a:latin typeface="黑体" pitchFamily="49" charset="-122"/>
                  <a:ea typeface="黑体" pitchFamily="49" charset="-122"/>
                </a:rPr>
                <a:t>        作业</a:t>
              </a:r>
              <a:r>
                <a:rPr lang="en-US" altLang="zh-CN" sz="3000" b="1">
                  <a:latin typeface="黑体" pitchFamily="49" charset="-122"/>
                  <a:ea typeface="黑体" pitchFamily="49" charset="-122"/>
                </a:rPr>
                <a:t>1</a:t>
              </a:r>
              <a:r>
                <a:rPr lang="zh-CN" altLang="en-US" sz="3000" b="1">
                  <a:latin typeface="黑体" pitchFamily="49" charset="-122"/>
                  <a:ea typeface="黑体" pitchFamily="49" charset="-122"/>
                </a:rPr>
                <a:t>：</a:t>
              </a:r>
              <a:r>
                <a:rPr lang="zh-CN" altLang="en-US" sz="3000" b="1">
                  <a:solidFill>
                    <a:srgbClr val="FF0000"/>
                  </a:solidFill>
                  <a:latin typeface="黑体" pitchFamily="49" charset="-122"/>
                  <a:ea typeface="黑体" pitchFamily="49" charset="-122"/>
                </a:rPr>
                <a:t>完成教材上的课后习题</a:t>
              </a:r>
              <a:endParaRPr lang="en-US" altLang="zh-CN" sz="3000" b="1">
                <a:solidFill>
                  <a:srgbClr val="FF0000"/>
                </a:solidFill>
                <a:latin typeface="黑体" pitchFamily="49" charset="-122"/>
                <a:ea typeface="黑体" pitchFamily="49" charset="-122"/>
              </a:endParaRPr>
            </a:p>
          </p:txBody>
        </p:sp>
      </p:grpSp>
      <p:sp>
        <p:nvSpPr>
          <p:cNvPr id="23560" name="文本框 23"/>
          <p:cNvSpPr txBox="1">
            <a:spLocks noChangeArrowheads="1"/>
          </p:cNvSpPr>
          <p:nvPr/>
        </p:nvSpPr>
        <p:spPr bwMode="auto">
          <a:xfrm>
            <a:off x="65088" y="3489325"/>
            <a:ext cx="8042275"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1pPr>
            <a:lvl2pPr marL="742950" indent="-28575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2pPr>
            <a:lvl3pPr marL="11430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3pPr>
            <a:lvl4pPr marL="16002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4pPr>
            <a:lvl5pPr marL="2057400" indent="-228600" algn="l" defTabSz="457200" rtl="0" eaLnBrk="0" fontAlgn="base" hangingPunct="0">
              <a:spcBef>
                <a:spcPct val="0"/>
              </a:spcBef>
              <a:spcAft>
                <a:spcPct val="0"/>
              </a:spcAft>
              <a:defRPr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kern="1200">
                <a:solidFill>
                  <a:schemeClr val="tx1"/>
                </a:solidFill>
                <a:latin typeface="Calibri" pitchFamily="34" charset="0"/>
                <a:ea typeface="宋体" pitchFamily="2" charset="-122"/>
                <a:cs typeface="+mn-cs"/>
              </a:defRPr>
            </a:lvl9pPr>
          </a:lstStyle>
          <a:p>
            <a:pPr eaLnBrk="1" hangingPunct="1"/>
            <a:r>
              <a:rPr lang="zh-CN" altLang="en-US" sz="3000" b="1">
                <a:latin typeface="黑体" pitchFamily="49" charset="-122"/>
                <a:ea typeface="黑体" pitchFamily="49" charset="-122"/>
              </a:rPr>
              <a:t>        作业</a:t>
            </a:r>
            <a:r>
              <a:rPr lang="en-US" altLang="zh-CN" sz="3000" b="1">
                <a:latin typeface="黑体" pitchFamily="49" charset="-122"/>
                <a:ea typeface="黑体" pitchFamily="49" charset="-122"/>
              </a:rPr>
              <a:t>2</a:t>
            </a:r>
            <a:r>
              <a:rPr lang="zh-CN" altLang="en-US" sz="3000" b="1" smtClean="0">
                <a:latin typeface="黑体" pitchFamily="49" charset="-122"/>
                <a:ea typeface="黑体" pitchFamily="49" charset="-122"/>
              </a:rPr>
              <a:t>： </a:t>
            </a:r>
            <a:endParaRPr lang="en-US" altLang="zh-CN" sz="3000" b="1">
              <a:solidFill>
                <a:srgbClr val="FF0000"/>
              </a:solidFill>
              <a:latin typeface="黑体" pitchFamily="49" charset="-122"/>
              <a:ea typeface="黑体" pitchFamily="49" charset="-122"/>
            </a:endParaRPr>
          </a:p>
        </p:txBody>
      </p:sp>
      <p:pic>
        <p:nvPicPr>
          <p:cNvPr id="23561" name="图片 20"/>
          <p:cNvPicPr>
            <a:picLocks noChangeAspect="1"/>
          </p:cNvPicPr>
          <p:nvPr/>
        </p:nvPicPr>
        <p:blipFill>
          <a:blip r:embed="rId4">
            <a:extLst>
              <a:ext uri="{28A0092B-C50C-407E-A947-70E740481C1C}">
                <a14:useLocalDpi xmlns:a14="http://schemas.microsoft.com/office/drawing/2010/main"/>
              </a:ext>
            </a:extLst>
          </a:blip>
          <a:stretch>
            <a:fillRect/>
          </a:stretch>
        </p:blipFill>
        <p:spPr bwMode="auto">
          <a:xfrm>
            <a:off x="2605088" y="520700"/>
            <a:ext cx="3933825" cy="61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descr="标题  0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310266" y="1981577"/>
            <a:ext cx="697525" cy="261869"/>
          </a:xfrm>
          <a:prstGeom prst="rect">
            <a:avLst/>
          </a:prstGeom>
          <a:noFill/>
          <a:ln w="9525">
            <a:noFill/>
          </a:ln>
        </p:spPr>
      </p:pic>
      <p:pic>
        <p:nvPicPr>
          <p:cNvPr id="4" name="图片 3" descr="标题  0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864629" y="2743974"/>
            <a:ext cx="5499255" cy="498742"/>
          </a:xfrm>
          <a:prstGeom prst="rect">
            <a:avLst/>
          </a:prstGeom>
          <a:noFill/>
          <a:ln w="9525">
            <a:noFill/>
          </a:ln>
        </p:spPr>
      </p:pic>
      <p:sp>
        <p:nvSpPr>
          <p:cNvPr id="6" name="文本框 4"/>
          <p:cNvSpPr txBox="1"/>
          <p:nvPr/>
        </p:nvSpPr>
        <p:spPr>
          <a:xfrm>
            <a:off x="2724036" y="2665413"/>
            <a:ext cx="3780441" cy="568761"/>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algn="ctr"/>
            <a:r>
              <a:rPr lang="zh-CN" altLang="en-US" sz="3299" smtClean="0">
                <a:solidFill>
                  <a:schemeClr val="bg1"/>
                </a:solidFill>
                <a:latin typeface="黑体" pitchFamily="49" charset="-122"/>
                <a:ea typeface="黑体" pitchFamily="49" charset="-122"/>
              </a:rPr>
              <a:t>首</a:t>
            </a:r>
            <a:r>
              <a:rPr lang="zh-CN" altLang="en-US" sz="3299">
                <a:solidFill>
                  <a:schemeClr val="bg1"/>
                </a:solidFill>
                <a:latin typeface="黑体" pitchFamily="49" charset="-122"/>
                <a:ea typeface="黑体" pitchFamily="49" charset="-122"/>
              </a:rPr>
              <a:t>届诺贝尔奖颁发</a:t>
            </a:r>
            <a:endParaRPr lang="en-US" altLang="zh-CN" sz="3299">
              <a:solidFill>
                <a:schemeClr val="bg1"/>
              </a:solidFill>
              <a:latin typeface="黑体" pitchFamily="49" charset="-122"/>
              <a:ea typeface="黑体" pitchFamily="49" charset="-122"/>
            </a:endParaRPr>
          </a:p>
        </p:txBody>
      </p:sp>
      <p:sp>
        <p:nvSpPr>
          <p:cNvPr id="5" name="文本框 3"/>
          <p:cNvSpPr txBox="1"/>
          <p:nvPr/>
        </p:nvSpPr>
        <p:spPr>
          <a:xfrm>
            <a:off x="2397295" y="1698877"/>
            <a:ext cx="4433924" cy="615393"/>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algn="ctr"/>
            <a:r>
              <a:rPr lang="zh-CN" altLang="en-US" sz="3599">
                <a:latin typeface="黑体" pitchFamily="49" charset="-122"/>
                <a:ea typeface="黑体" pitchFamily="49" charset="-122"/>
              </a:rPr>
              <a:t>第一单元</a:t>
            </a:r>
            <a:endParaRPr lang="en-US" altLang="zh-CN" sz="3599">
              <a:latin typeface="黑体" pitchFamily="49" charset="-122"/>
              <a:ea typeface="黑体" pitchFamily="49" charset="-122"/>
            </a:endParaRPr>
          </a:p>
        </p:txBody>
      </p:sp>
      <p:sp>
        <p:nvSpPr>
          <p:cNvPr id="7" name="矩形 6"/>
          <p:cNvSpPr/>
          <p:nvPr/>
        </p:nvSpPr>
        <p:spPr>
          <a:xfrm>
            <a:off x="0" y="5171959"/>
            <a:ext cx="9134477" cy="364797"/>
          </a:xfrm>
          <a:prstGeom prst="rect">
            <a:avLst/>
          </a:prstGeom>
        </p:spPr>
        <p:txBody>
          <a:bodyPr wrap="square">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marL="257108" lvl="0" indent="-257108" algn="ctr" fontAlgn="base">
              <a:lnSpc>
                <a:spcPct val="110000"/>
              </a:lnSpc>
              <a:spcBef>
                <a:spcPct val="0"/>
              </a:spcBef>
              <a:spcAft>
                <a:spcPct val="0"/>
              </a:spcAft>
            </a:pPr>
            <a:endParaRPr lang="en-US" altLang="zh-CN" sz="1800" b="1" kern="0">
              <a:solidFill>
                <a:srgbClr val="000000"/>
              </a:solidFill>
              <a:latin typeface="微软雅黑" panose="020b0503020204020204" pitchFamily="34" charset="-122"/>
              <a:ea typeface="微软雅黑" panose="020b0503020204020204" pitchFamily="34" charset="-122"/>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1000" fill="hold" grpId="0" nodeType="afterEffect">
                                  <p:stCondLst>
                                    <p:cond delay="0"/>
                                  </p:stCondLst>
                                  <p:childTnLst>
                                    <p:set>
                                      <p:cBhvr>
                                        <p:cTn id="6" dur="1000" fill="hold">
                                          <p:stCondLst>
                                            <p:cond delay="0"/>
                                          </p:stCondLst>
                                        </p:cTn>
                                        <p:tgtEl>
                                          <p:spTgt spid="5"/>
                                        </p:tgtEl>
                                        <p:attrNameLst>
                                          <p:attrName>style.visibility</p:attrName>
                                        </p:attrNameLst>
                                      </p:cBhvr>
                                      <p:to>
                                        <p:strVal val="visible"/>
                                      </p:to>
                                    </p:set>
                                    <p:animEffect transition="in" filter="wipe(up)">
                                      <p:cBhvr>
                                        <p:cTn id="7" dur="1000"/>
                                        <p:tgtEl>
                                          <p:spTgt spid="5"/>
                                        </p:tgtEl>
                                      </p:cBhvr>
                                    </p:animEffect>
                                  </p:childTnLst>
                                </p:cTn>
                              </p:par>
                            </p:childTnLst>
                          </p:cTn>
                        </p:par>
                        <p:par>
                          <p:cTn id="8" fill="hold" nodeType="afterGroup">
                            <p:stCondLst>
                              <p:cond delay="1000"/>
                            </p:stCondLst>
                            <p:childTnLst>
                              <p:par>
                                <p:cTn id="9" presetID="22" presetClass="entr" presetSubtype="8" dur="500" fill="hold" nodeType="afterEffect">
                                  <p:stCondLst>
                                    <p:cond delay="0"/>
                                  </p:stCondLst>
                                  <p:childTnLst>
                                    <p:set>
                                      <p:cBhvr>
                                        <p:cTn id="10" dur="500" fill="hold">
                                          <p:stCondLst>
                                            <p:cond delay="0"/>
                                          </p:stCondLst>
                                        </p:cTn>
                                        <p:tgtEl>
                                          <p:spTgt spid="3"/>
                                        </p:tgtEl>
                                        <p:attrNameLst>
                                          <p:attrName>style.visibility</p:attrName>
                                        </p:attrNameLst>
                                      </p:cBhvr>
                                      <p:to>
                                        <p:strVal val="visible"/>
                                      </p:to>
                                    </p:set>
                                    <p:animEffect transition="in" filter="wipe(left)">
                                      <p:cBhvr>
                                        <p:cTn id="11" dur="500"/>
                                        <p:tgtEl>
                                          <p:spTgt spid="3"/>
                                        </p:tgtEl>
                                      </p:cBhvr>
                                    </p:animEffect>
                                  </p:childTnLst>
                                </p:cTn>
                              </p:par>
                              <p:par>
                                <p:cTn id="12" presetID="55" presetClass="entr" presetSubtype="0" dur="1000" fill="hold" nodeType="with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1000" fill="hold"/>
                                        <p:tgtEl>
                                          <p:spTgt spid="4"/>
                                        </p:tgtEl>
                                        <p:attrNameLst>
                                          <p:attrName>ppt_w</p:attrName>
                                        </p:attrNameLst>
                                      </p:cBhvr>
                                      <p:tavLst>
                                        <p:tav tm="0">
                                          <p:val>
                                            <p:strVal val="#ppt_w*0.70"/>
                                          </p:val>
                                        </p:tav>
                                        <p:tav tm="100000">
                                          <p:val>
                                            <p:strVal val="#ppt_w"/>
                                          </p:val>
                                        </p:tav>
                                      </p:tavLst>
                                    </p:anim>
                                    <p:anim calcmode="lin" valueType="num">
                                      <p:cBhvr>
                                        <p:cTn id="15" dur="1000" fill="hold"/>
                                        <p:tgtEl>
                                          <p:spTgt spid="4"/>
                                        </p:tgtEl>
                                        <p:attrNameLst>
                                          <p:attrName>ppt_h</p:attrName>
                                        </p:attrNameLst>
                                      </p:cBhvr>
                                      <p:tavLst>
                                        <p:tav tm="0">
                                          <p:val>
                                            <p:strVal val="#ppt_h"/>
                                          </p:val>
                                        </p:tav>
                                        <p:tav tm="100000">
                                          <p:val>
                                            <p:strVal val="#ppt_h"/>
                                          </p:val>
                                        </p:tav>
                                      </p:tavLst>
                                    </p:anim>
                                    <p:animEffect transition="in" filter="fade">
                                      <p:cBhvr>
                                        <p:cTn id="16" dur="1000"/>
                                        <p:tgtEl>
                                          <p:spTgt spid="4"/>
                                        </p:tgtEl>
                                      </p:cBhvr>
                                    </p:animEffect>
                                  </p:childTnLst>
                                </p:cTn>
                              </p:par>
                            </p:childTnLst>
                          </p:cTn>
                        </p:par>
                        <p:par>
                          <p:cTn id="17" fill="hold" nodeType="afterGroup">
                            <p:stCondLst>
                              <p:cond delay="2000"/>
                            </p:stCondLst>
                            <p:childTnLst>
                              <p:par>
                                <p:cTn id="18" presetID="22" presetClass="entr" presetSubtype="1" dur="1000" fill="hold" grpId="0" nodeType="afterEffect">
                                  <p:stCondLst>
                                    <p:cond delay="0"/>
                                  </p:stCondLst>
                                  <p:childTnLst>
                                    <p:set>
                                      <p:cBhvr>
                                        <p:cTn id="19" dur="1000" fill="hold">
                                          <p:stCondLst>
                                            <p:cond delay="0"/>
                                          </p:stCondLst>
                                        </p:cTn>
                                        <p:tgtEl>
                                          <p:spTgt spid="6"/>
                                        </p:tgtEl>
                                        <p:attrNameLst>
                                          <p:attrName>style.visibility</p:attrName>
                                        </p:attrNameLst>
                                      </p:cBhvr>
                                      <p:to>
                                        <p:strVal val="visible"/>
                                      </p:to>
                                    </p:set>
                                    <p:animEffect transition="in" filter="wipe(up)">
                                      <p:cBhvr>
                                        <p:cTn id="2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5"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122" name="图片 12" descr="内文0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84472" y="1406060"/>
            <a:ext cx="1890220" cy="576112"/>
          </a:xfrm>
          <a:prstGeom prst="rect">
            <a:avLst/>
          </a:prstGeom>
          <a:noFill/>
          <a:ln w="9525">
            <a:noFill/>
          </a:ln>
        </p:spPr>
      </p:pic>
      <p:sp>
        <p:nvSpPr>
          <p:cNvPr id="5123" name="文本框 5"/>
          <p:cNvSpPr txBox="1"/>
          <p:nvPr/>
        </p:nvSpPr>
        <p:spPr>
          <a:xfrm>
            <a:off x="496362" y="1501285"/>
            <a:ext cx="1678344" cy="476126"/>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algn="ctr"/>
            <a:r>
              <a:rPr lang="zh-CN" altLang="en-US" sz="2699" b="1">
                <a:solidFill>
                  <a:schemeClr val="bg1"/>
                </a:solidFill>
                <a:latin typeface="黑体" pitchFamily="49" charset="-122"/>
                <a:ea typeface="黑体" pitchFamily="49" charset="-122"/>
              </a:rPr>
              <a:t>情景导入</a:t>
            </a:r>
            <a:endParaRPr lang="zh-CN" altLang="zh-CN" sz="2699" b="1">
              <a:solidFill>
                <a:schemeClr val="bg1"/>
              </a:solidFill>
              <a:latin typeface="黑体" pitchFamily="49" charset="-122"/>
              <a:ea typeface="黑体" pitchFamily="49" charset="-122"/>
            </a:endParaRPr>
          </a:p>
        </p:txBody>
      </p:sp>
      <p:sp>
        <p:nvSpPr>
          <p:cNvPr id="10" name="装饰 1"/>
          <p:cNvSpPr/>
          <p:nvPr/>
        </p:nvSpPr>
        <p:spPr>
          <a:xfrm>
            <a:off x="4022074" y="2226186"/>
            <a:ext cx="4811253" cy="3099580"/>
          </a:xfrm>
          <a:prstGeom prst="rect">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solidFill>
                  <a:schemeClr val="lt1"/>
                </a:solidFill>
              </a:defRPr>
            </a:defPPr>
            <a:lvl1pPr marL="0" lvl="0" indent="0" algn="l" defTabSz="685621" rtl="0" eaLnBrk="1" fontAlgn="base" latinLnBrk="0" hangingPunct="1">
              <a:lnSpc>
                <a:spcPct val="100000"/>
              </a:lnSpc>
              <a:spcBef>
                <a:spcPct val="0"/>
              </a:spcBef>
              <a:spcAft>
                <a:spcPct val="0"/>
              </a:spcAft>
              <a:buNone/>
              <a:defRPr sz="1350" b="0" i="0" u="none" kern="1200" baseline="0">
                <a:solidFill>
                  <a:schemeClr val="lt1"/>
                </a:solidFill>
                <a:latin typeface="+mn-lt"/>
                <a:ea typeface="+mn-ea"/>
                <a:cs typeface="+mn-cs"/>
              </a:defRPr>
            </a:lvl1pPr>
            <a:lvl2pPr marL="342811" lvl="1" indent="40471" algn="l" defTabSz="685621" rtl="0" eaLnBrk="1" fontAlgn="base" latinLnBrk="0" hangingPunct="1">
              <a:lnSpc>
                <a:spcPct val="100000"/>
              </a:lnSpc>
              <a:spcBef>
                <a:spcPct val="0"/>
              </a:spcBef>
              <a:spcAft>
                <a:spcPct val="0"/>
              </a:spcAft>
              <a:buNone/>
              <a:defRPr sz="1350" b="0" i="0" u="none" kern="1200" baseline="0">
                <a:solidFill>
                  <a:schemeClr val="lt1"/>
                </a:solidFill>
                <a:latin typeface="+mn-lt"/>
                <a:ea typeface="+mn-ea"/>
                <a:cs typeface="+mn-cs"/>
              </a:defRPr>
            </a:lvl2pPr>
            <a:lvl3pPr marL="685621" lvl="2" indent="80941" algn="l" defTabSz="685621" rtl="0" eaLnBrk="1" fontAlgn="base" latinLnBrk="0" hangingPunct="1">
              <a:lnSpc>
                <a:spcPct val="100000"/>
              </a:lnSpc>
              <a:spcBef>
                <a:spcPct val="0"/>
              </a:spcBef>
              <a:spcAft>
                <a:spcPct val="0"/>
              </a:spcAft>
              <a:buNone/>
              <a:defRPr sz="1350" b="0" i="0" u="none" kern="1200" baseline="0">
                <a:solidFill>
                  <a:schemeClr val="lt1"/>
                </a:solidFill>
                <a:latin typeface="+mn-lt"/>
                <a:ea typeface="+mn-ea"/>
                <a:cs typeface="+mn-cs"/>
              </a:defRPr>
            </a:lvl3pPr>
            <a:lvl4pPr marL="1028432" lvl="3" indent="121412" algn="l" defTabSz="685621" rtl="0" eaLnBrk="1" fontAlgn="base" latinLnBrk="0" hangingPunct="1">
              <a:lnSpc>
                <a:spcPct val="100000"/>
              </a:lnSpc>
              <a:spcBef>
                <a:spcPct val="0"/>
              </a:spcBef>
              <a:spcAft>
                <a:spcPct val="0"/>
              </a:spcAft>
              <a:buNone/>
              <a:defRPr sz="1350" b="0" i="0" u="none" kern="1200" baseline="0">
                <a:solidFill>
                  <a:schemeClr val="lt1"/>
                </a:solidFill>
                <a:latin typeface="+mn-lt"/>
                <a:ea typeface="+mn-ea"/>
                <a:cs typeface="+mn-cs"/>
              </a:defRPr>
            </a:lvl4pPr>
            <a:lvl5pPr marL="1371243" lvl="4" indent="161883" algn="l" defTabSz="685621" rtl="0" eaLnBrk="1" fontAlgn="base" latinLnBrk="0" hangingPunct="1">
              <a:lnSpc>
                <a:spcPct val="100000"/>
              </a:lnSpc>
              <a:spcBef>
                <a:spcPct val="0"/>
              </a:spcBef>
              <a:spcAft>
                <a:spcPct val="0"/>
              </a:spcAft>
              <a:buNone/>
              <a:defRPr sz="1350" b="0" i="0" u="none" kern="1200" baseline="0">
                <a:solidFill>
                  <a:schemeClr val="lt1"/>
                </a:solidFill>
                <a:latin typeface="+mn-lt"/>
                <a:ea typeface="+mn-ea"/>
                <a:cs typeface="+mn-cs"/>
              </a:defRPr>
            </a:lvl5pPr>
            <a:lvl6pPr marL="1714054" lvl="5" indent="161883" algn="l" defTabSz="685621" rtl="0" eaLnBrk="1" fontAlgn="base" latinLnBrk="0" hangingPunct="1">
              <a:lnSpc>
                <a:spcPct val="100000"/>
              </a:lnSpc>
              <a:spcBef>
                <a:spcPct val="0"/>
              </a:spcBef>
              <a:spcAft>
                <a:spcPct val="0"/>
              </a:spcAft>
              <a:buNone/>
              <a:defRPr sz="1350" b="0" i="0" u="none" kern="1200" baseline="0">
                <a:solidFill>
                  <a:schemeClr val="lt1"/>
                </a:solidFill>
                <a:latin typeface="+mn-lt"/>
                <a:ea typeface="+mn-ea"/>
                <a:cs typeface="+mn-cs"/>
              </a:defRPr>
            </a:lvl6pPr>
            <a:lvl7pPr marL="2056864" lvl="6" indent="161883" algn="l" defTabSz="685621" rtl="0" eaLnBrk="1" fontAlgn="base" latinLnBrk="0" hangingPunct="1">
              <a:lnSpc>
                <a:spcPct val="100000"/>
              </a:lnSpc>
              <a:spcBef>
                <a:spcPct val="0"/>
              </a:spcBef>
              <a:spcAft>
                <a:spcPct val="0"/>
              </a:spcAft>
              <a:buNone/>
              <a:defRPr sz="1350" b="0" i="0" u="none" kern="1200" baseline="0">
                <a:solidFill>
                  <a:schemeClr val="lt1"/>
                </a:solidFill>
                <a:latin typeface="+mn-lt"/>
                <a:ea typeface="+mn-ea"/>
                <a:cs typeface="+mn-cs"/>
              </a:defRPr>
            </a:lvl7pPr>
            <a:lvl8pPr marL="2399675" lvl="7" indent="161883" algn="l" defTabSz="685621" rtl="0" eaLnBrk="1" fontAlgn="base" latinLnBrk="0" hangingPunct="1">
              <a:lnSpc>
                <a:spcPct val="100000"/>
              </a:lnSpc>
              <a:spcBef>
                <a:spcPct val="0"/>
              </a:spcBef>
              <a:spcAft>
                <a:spcPct val="0"/>
              </a:spcAft>
              <a:buNone/>
              <a:defRPr sz="1350" b="0" i="0" u="none" kern="1200" baseline="0">
                <a:solidFill>
                  <a:schemeClr val="lt1"/>
                </a:solidFill>
                <a:latin typeface="+mn-lt"/>
                <a:ea typeface="+mn-ea"/>
                <a:cs typeface="+mn-cs"/>
              </a:defRPr>
            </a:lvl8pPr>
            <a:lvl9pPr marL="2742486" lvl="8" indent="161883" algn="l" defTabSz="685621" rtl="0" eaLnBrk="1" fontAlgn="base" latinLnBrk="0" hangingPunct="1">
              <a:lnSpc>
                <a:spcPct val="100000"/>
              </a:lnSpc>
              <a:spcBef>
                <a:spcPct val="0"/>
              </a:spcBef>
              <a:spcAft>
                <a:spcPct val="0"/>
              </a:spcAft>
              <a:buNone/>
              <a:defRPr sz="1350" b="0" i="0" u="none" kern="1200" baseline="0">
                <a:solidFill>
                  <a:schemeClr val="lt1"/>
                </a:solidFill>
                <a:latin typeface="+mn-lt"/>
                <a:ea typeface="+mn-ea"/>
                <a:cs typeface="+mn-cs"/>
              </a:defRPr>
            </a:lvl9pPr>
          </a:lstStyle>
          <a:p>
            <a:pPr marL="0" marR="0" lvl="0" indent="0" algn="ctr" defTabSz="685621" rtl="0" eaLnBrk="1" fontAlgn="base" latinLnBrk="0" hangingPunct="1">
              <a:lnSpc>
                <a:spcPct val="100000"/>
              </a:lnSpc>
              <a:spcBef>
                <a:spcPct val="0"/>
              </a:spcBef>
              <a:spcAft>
                <a:spcPct val="0"/>
              </a:spcAft>
              <a:buClrTx/>
              <a:buSzTx/>
              <a:buFontTx/>
              <a:buNone/>
              <a:defRPr/>
            </a:pPr>
            <a:endParaRPr kumimoji="0" lang="zh-CN" altLang="en-US" sz="2021" b="0" i="0" u="none" strike="noStrike" kern="1200" cap="none" spc="0" normalizeH="0" baseline="0" noProof="0">
              <a:ln>
                <a:noFill/>
              </a:ln>
              <a:solidFill>
                <a:schemeClr val="lt1"/>
              </a:solidFill>
              <a:effectLst/>
              <a:uLnTx/>
              <a:uFillTx/>
              <a:latin typeface="微软雅黑" panose="020b0503020204020204" pitchFamily="34" charset="-122"/>
              <a:ea typeface="微软雅黑" panose="020b0503020204020204" pitchFamily="34" charset="-122"/>
              <a:cs typeface="+mn-cs"/>
            </a:endParaRPr>
          </a:p>
        </p:txBody>
      </p:sp>
      <p:pic>
        <p:nvPicPr>
          <p:cNvPr id="16" name="图片 15"/>
          <p:cNvPicPr>
            <a:picLocks noChangeAspect="1"/>
          </p:cNvPicPr>
          <p:nvPr/>
        </p:nvPicPr>
        <p:blipFill>
          <a:blip r:embed="rId3">
            <a:extLst>
              <a:ext uri="{28A0092B-C50C-407E-A947-70E740481C1C}">
                <a14:useLocalDpi xmlns:a14="http://schemas.microsoft.com/office/drawing/2010/main"/>
              </a:ext>
            </a:extLst>
          </a:blip>
          <a:srcRect t="7230" b="7230"/>
          <a:stretch>
            <a:fillRect/>
          </a:stretch>
        </p:blipFill>
        <p:spPr>
          <a:xfrm>
            <a:off x="339240" y="2011930"/>
            <a:ext cx="3736399" cy="3392398"/>
          </a:xfrm>
          <a:prstGeom prst="rect">
            <a:avLst/>
          </a:prstGeom>
          <a:noFill/>
          <a:ln w="9525">
            <a:noFill/>
          </a:ln>
        </p:spPr>
      </p:pic>
      <p:sp>
        <p:nvSpPr>
          <p:cNvPr id="11" name="矩形 10"/>
          <p:cNvSpPr/>
          <p:nvPr/>
        </p:nvSpPr>
        <p:spPr>
          <a:xfrm>
            <a:off x="305911" y="3646232"/>
            <a:ext cx="3764967" cy="1799756"/>
          </a:xfrm>
          <a:prstGeom prst="rect">
            <a:avLst/>
          </a:prstGeom>
          <a:solidFill>
            <a:schemeClr val="bg1">
              <a:alpha val="38000"/>
            </a:schemeClr>
          </a:solidFill>
        </p:spPr>
        <p:txBody>
          <a:bodyPr>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marL="0" marR="0" lvl="0" indent="539927" algn="l" defTabSz="685621" rtl="0" eaLnBrk="1" fontAlgn="ctr" latinLnBrk="0" hangingPunct="1">
              <a:lnSpc>
                <a:spcPts val="2699"/>
              </a:lnSpc>
              <a:spcBef>
                <a:spcPct val="0"/>
              </a:spcBef>
              <a:spcAft>
                <a:spcPts val="600"/>
              </a:spcAft>
              <a:buClrTx/>
              <a:buSzTx/>
              <a:buFont typeface="Wingdings" panose="05000000000000000000" charset="0"/>
              <a:buNone/>
              <a:defRPr/>
            </a:pPr>
            <a:r>
              <a:rPr kumimoji="0" lang="zh-CN" altLang="en-US" sz="1800" b="1" i="0" u="none" strike="noStrike" kern="1200" cap="none" spc="135" normalizeH="0" baseline="0" noProof="0">
                <a:ln w="3175">
                  <a:noFill/>
                  <a:prstDash val="dash"/>
                </a:ln>
                <a:solidFill>
                  <a:srgbClr val="002060"/>
                </a:solidFill>
                <a:effectLst/>
                <a:uLnTx/>
                <a:uFillTx/>
                <a:latin typeface="楷体" pitchFamily="49" charset="-122"/>
                <a:ea typeface="楷体" pitchFamily="49" charset="-122"/>
                <a:cs typeface="微软雅黑" panose="020b0503020204020204" pitchFamily="34" charset="-122"/>
              </a:rPr>
              <a:t>那么关于诺贝尔奖首次颁发的时间、获得者、颁发机构、地点等等，你了解多少呢？就从《首届诺贝尔奖颁发》这则新闻中去寻求答案吧！</a:t>
            </a:r>
          </a:p>
        </p:txBody>
      </p:sp>
      <p:sp>
        <p:nvSpPr>
          <p:cNvPr id="12" name="矩形 11"/>
          <p:cNvSpPr/>
          <p:nvPr/>
        </p:nvSpPr>
        <p:spPr>
          <a:xfrm>
            <a:off x="4036358" y="2352360"/>
            <a:ext cx="4787447" cy="2837711"/>
          </a:xfrm>
          <a:prstGeom prst="rect">
            <a:avLst/>
          </a:prstGeom>
        </p:spPr>
        <p:txBody>
          <a:bodyPr>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marL="0" marR="0" lvl="0" indent="539927" algn="l" defTabSz="685621" rtl="0" eaLnBrk="1" fontAlgn="ctr" latinLnBrk="0" hangingPunct="1">
              <a:lnSpc>
                <a:spcPts val="2699"/>
              </a:lnSpc>
              <a:spcBef>
                <a:spcPct val="0"/>
              </a:spcBef>
              <a:spcAft>
                <a:spcPts val="600"/>
              </a:spcAft>
              <a:buClrTx/>
              <a:buSzTx/>
              <a:buFont typeface="Wingdings" panose="05000000000000000000" charset="0"/>
              <a:buNone/>
              <a:defRPr/>
            </a:pPr>
            <a:r>
              <a:rPr kumimoji="0" lang="zh-CN" altLang="en-US" sz="2099" b="1" i="0" u="none" strike="noStrike" kern="1200" cap="none" spc="135" normalizeH="0" baseline="0" noProof="0">
                <a:ln w="3175">
                  <a:noFill/>
                  <a:prstDash val="dash"/>
                </a:ln>
                <a:solidFill>
                  <a:schemeClr val="dk1">
                    <a:lumMod val="75000"/>
                    <a:lumOff val="25000"/>
                  </a:schemeClr>
                </a:solidFill>
                <a:effectLst/>
                <a:uLnTx/>
                <a:uFillTx/>
                <a:latin typeface="楷体" pitchFamily="49" charset="-122"/>
                <a:ea typeface="楷体" pitchFamily="49" charset="-122"/>
                <a:cs typeface="微软雅黑" panose="020b0503020204020204" pitchFamily="34" charset="-122"/>
              </a:rPr>
              <a:t>在世界科学史上，有这样一位伟大的科学家：他不仅把自己的毕生精力全部贡献给了科学事业，而且还在身后留下遗嘱，把自己的遗产全部捐献给科学事业，用以奖励后人，勇攀科学高峰。今天，以他的名字命名的科学奖，已成为举世瞩目的最高荣誉奖。这位伟人就是</a:t>
            </a:r>
            <a:r>
              <a:rPr kumimoji="0" lang="zh-CN" altLang="en-US" sz="2099" b="1" i="0" u="none" strike="noStrike" kern="1200" cap="none" spc="135" normalizeH="0" baseline="0" noProof="0">
                <a:ln w="3175">
                  <a:noFill/>
                  <a:prstDash val="dash"/>
                </a:ln>
                <a:solidFill>
                  <a:srgbClr val="FF0000"/>
                </a:solidFill>
                <a:effectLst/>
                <a:uLnTx/>
                <a:uFillTx/>
                <a:latin typeface="楷体" pitchFamily="49" charset="-122"/>
                <a:ea typeface="楷体" pitchFamily="49" charset="-122"/>
                <a:cs typeface="微软雅黑" panose="020b0503020204020204" pitchFamily="34" charset="-122"/>
              </a:rPr>
              <a:t>诺贝尔</a:t>
            </a:r>
            <a:r>
              <a:rPr kumimoji="0" lang="zh-CN" altLang="en-US" sz="2099" b="1" i="0" u="none" strike="noStrike" kern="1200" cap="none" spc="135" normalizeH="0" baseline="0" noProof="0">
                <a:ln w="3175">
                  <a:noFill/>
                  <a:prstDash val="dash"/>
                </a:ln>
                <a:solidFill>
                  <a:schemeClr val="dk1">
                    <a:lumMod val="75000"/>
                    <a:lumOff val="25000"/>
                  </a:schemeClr>
                </a:solidFill>
                <a:effectLst/>
                <a:uLnTx/>
                <a:uFillTx/>
                <a:latin typeface="楷体" pitchFamily="49" charset="-122"/>
                <a:ea typeface="楷体" pitchFamily="49" charset="-122"/>
                <a:cs typeface="微软雅黑" panose="020b0503020204020204" pitchFamily="34" charset="-122"/>
              </a:rPr>
              <a:t>。</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heckerboard(across)">
                                      <p:cBhvr>
                                        <p:cTn id="7" dur="500"/>
                                        <p:tgtEl>
                                          <p:spTgt spid="10"/>
                                        </p:tgtEl>
                                      </p:cBhvr>
                                    </p:animEffect>
                                  </p:childTnLst>
                                </p:cTn>
                              </p:par>
                              <p:par>
                                <p:cTn id="8" presetID="5" presetClass="entr" presetSubtype="10" dur="50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checkerboard(across)">
                                      <p:cBhvr>
                                        <p:cTn id="10" dur="500"/>
                                        <p:tgtEl>
                                          <p:spTgt spid="12"/>
                                        </p:tgtEl>
                                      </p:cBhvr>
                                    </p:animEffect>
                                  </p:childTnLst>
                                </p:cTn>
                              </p:par>
                              <p:par>
                                <p:cTn id="11" presetID="5" presetClass="entr" presetSubtype="10" dur="500" fill="hold" nodeType="with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checkerboard(across)">
                                      <p:cBhvr>
                                        <p:cTn id="13" dur="500"/>
                                        <p:tgtEl>
                                          <p:spTgt spid="16"/>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12" presetClass="entr" presetSubtype="4" dur="500"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slide(fromBottom)">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 name="图片 12" descr="内文0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89233" y="1485810"/>
            <a:ext cx="1754524" cy="533261"/>
          </a:xfrm>
          <a:prstGeom prst="rect">
            <a:avLst/>
          </a:prstGeom>
          <a:noFill/>
          <a:ln w="9525">
            <a:noFill/>
          </a:ln>
        </p:spPr>
      </p:pic>
      <p:sp>
        <p:nvSpPr>
          <p:cNvPr id="14" name="文本框 5"/>
          <p:cNvSpPr txBox="1"/>
          <p:nvPr/>
        </p:nvSpPr>
        <p:spPr>
          <a:xfrm>
            <a:off x="410659" y="1531042"/>
            <a:ext cx="1725957" cy="477317"/>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algn="ctr"/>
            <a:r>
              <a:rPr lang="zh-CN" altLang="en-US" sz="2699" b="1">
                <a:solidFill>
                  <a:schemeClr val="bg1"/>
                </a:solidFill>
                <a:latin typeface="黑体" pitchFamily="49" charset="-122"/>
                <a:ea typeface="黑体" pitchFamily="49" charset="-122"/>
              </a:rPr>
              <a:t>自我研学</a:t>
            </a:r>
            <a:endParaRPr lang="zh-CN" altLang="zh-CN" sz="2699" b="1">
              <a:solidFill>
                <a:schemeClr val="bg1"/>
              </a:solidFill>
              <a:latin typeface="黑体" pitchFamily="49" charset="-122"/>
              <a:ea typeface="黑体" pitchFamily="49" charset="-122"/>
            </a:endParaRPr>
          </a:p>
        </p:txBody>
      </p:sp>
      <p:grpSp>
        <p:nvGrpSpPr>
          <p:cNvPr id="2" name="组合 14"/>
          <p:cNvGrpSpPr/>
          <p:nvPr/>
        </p:nvGrpSpPr>
        <p:grpSpPr>
          <a:xfrm>
            <a:off x="630867" y="2140484"/>
            <a:ext cx="547545" cy="392804"/>
            <a:chOff x="1722" y="4017"/>
            <a:chExt cx="966" cy="713"/>
          </a:xfrm>
        </p:grpSpPr>
        <p:pic>
          <p:nvPicPr>
            <p:cNvPr id="6156" name="图片 15" descr="内文0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722" y="4041"/>
              <a:ext cx="665" cy="665"/>
            </a:xfrm>
            <a:prstGeom prst="rect">
              <a:avLst/>
            </a:prstGeom>
            <a:noFill/>
            <a:ln w="9525">
              <a:noFill/>
            </a:ln>
          </p:spPr>
        </p:pic>
        <p:sp>
          <p:nvSpPr>
            <p:cNvPr id="6157" name="文本框 3"/>
            <p:cNvSpPr txBox="1"/>
            <p:nvPr/>
          </p:nvSpPr>
          <p:spPr>
            <a:xfrm>
              <a:off x="1833" y="4017"/>
              <a:ext cx="854" cy="713"/>
            </a:xfrm>
            <a:prstGeom prst="rect">
              <a:avLst/>
            </a:prstGeom>
            <a:noFill/>
            <a:ln w="9525">
              <a:noFill/>
            </a:ln>
          </p:spPr>
          <p:txBody>
            <a:bodyPr>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en-US" altLang="zh-CN" sz="2099">
                  <a:solidFill>
                    <a:schemeClr val="bg1"/>
                  </a:solidFill>
                  <a:latin typeface="Times New Roman" panose="02020603050405020304" pitchFamily="18" charset="0"/>
                  <a:ea typeface="黑体" pitchFamily="49" charset="-122"/>
                  <a:sym typeface="+mn-ea"/>
                </a:rPr>
                <a:t>1</a:t>
              </a:r>
            </a:p>
          </p:txBody>
        </p:sp>
      </p:grpSp>
      <p:sp>
        <p:nvSpPr>
          <p:cNvPr id="18" name="文本框 4"/>
          <p:cNvSpPr txBox="1"/>
          <p:nvPr/>
        </p:nvSpPr>
        <p:spPr>
          <a:xfrm>
            <a:off x="1072474" y="2109536"/>
            <a:ext cx="1722385" cy="430894"/>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zh-CN" altLang="en-US" sz="2399" b="1">
                <a:solidFill>
                  <a:srgbClr val="0070C0"/>
                </a:solidFill>
                <a:latin typeface="黑体" pitchFamily="49" charset="-122"/>
                <a:ea typeface="黑体" pitchFamily="49" charset="-122"/>
                <a:sym typeface="+mn-ea"/>
              </a:rPr>
              <a:t>文学常识</a:t>
            </a:r>
          </a:p>
        </p:txBody>
      </p:sp>
      <p:sp>
        <p:nvSpPr>
          <p:cNvPr id="8" name="文本框 1"/>
          <p:cNvSpPr txBox="1"/>
          <p:nvPr/>
        </p:nvSpPr>
        <p:spPr>
          <a:xfrm>
            <a:off x="884404" y="3180819"/>
            <a:ext cx="5361179" cy="827269"/>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indent="475174">
              <a:lnSpc>
                <a:spcPts val="3149"/>
              </a:lnSpc>
            </a:pPr>
            <a:r>
              <a:rPr lang="zh-CN" altLang="en-US" sz="2099">
                <a:latin typeface="Times New Roman" panose="02020603050405020304" pitchFamily="18" charset="0"/>
                <a:ea typeface="黑体" pitchFamily="49" charset="-122"/>
              </a:rPr>
              <a:t>诺贝尔</a:t>
            </a:r>
            <a:r>
              <a:rPr lang="zh-CN" altLang="zh-CN" sz="2099">
                <a:latin typeface="Times New Roman" panose="02020603050405020304" pitchFamily="18" charset="0"/>
                <a:ea typeface="黑体" pitchFamily="49" charset="-122"/>
              </a:rPr>
              <a:t>(1833—1896)</a:t>
            </a:r>
            <a:r>
              <a:rPr lang="zh-CN" altLang="en-US" sz="2099">
                <a:latin typeface="Times New Roman" panose="02020603050405020304" pitchFamily="18" charset="0"/>
                <a:ea typeface="黑体" pitchFamily="49" charset="-122"/>
              </a:rPr>
              <a:t>，瑞典化学家、工程师。</a:t>
            </a:r>
          </a:p>
        </p:txBody>
      </p:sp>
      <p:pic>
        <p:nvPicPr>
          <p:cNvPr id="9" name="Picture 6"/>
          <p:cNvPicPr>
            <a:picLocks noChangeAspect="1" noChangeArrowheads="1"/>
          </p:cNvPicPr>
          <p:nvPr/>
        </p:nvPicPr>
        <p:blipFill>
          <a:blip r:embed="rId4"/>
          <a:stretch>
            <a:fillRect/>
          </a:stretch>
        </p:blipFill>
        <p:spPr bwMode="auto">
          <a:xfrm>
            <a:off x="6509065" y="2399872"/>
            <a:ext cx="2200471" cy="2463855"/>
          </a:xfrm>
          <a:prstGeom prst="ellipse">
            <a:avLst/>
          </a:prstGeom>
          <a:ln>
            <a:noFill/>
          </a:ln>
          <a:effectLst>
            <a:softEdge rad="112500"/>
          </a:effectLst>
        </p:spPr>
      </p:pic>
      <p:sp>
        <p:nvSpPr>
          <p:cNvPr id="11" name="矩形: 圆角 19"/>
          <p:cNvSpPr/>
          <p:nvPr>
            <p:custDataLst>
              <p:tags r:id="rId5"/>
            </p:custDataLst>
          </p:nvPr>
        </p:nvSpPr>
        <p:spPr>
          <a:xfrm>
            <a:off x="827269" y="2999891"/>
            <a:ext cx="5511159" cy="2306831"/>
          </a:xfrm>
          <a:prstGeom prst="roundRect">
            <a:avLst>
              <a:gd name="adj" fmla="val 3638"/>
            </a:avLst>
          </a:prstGeom>
          <a:noFill/>
          <a:ln>
            <a:solidFill>
              <a:srgbClr val="FCA304">
                <a:alpha val="69804"/>
              </a:srgbClr>
            </a:solidFill>
          </a:ln>
          <a:effectLst/>
        </p:spPr>
        <p:style>
          <a:lnRef idx="2">
            <a:schemeClr val="accent1">
              <a:shade val="50000"/>
            </a:schemeClr>
          </a:lnRef>
          <a:fillRef idx="1">
            <a:schemeClr val="accent1"/>
          </a:fillRef>
          <a:effectRef idx="0">
            <a:schemeClr val="accent1"/>
          </a:effectRef>
          <a:fontRef idx="minor">
            <a:schemeClr val="lt1"/>
          </a:fontRef>
        </p:style>
        <p:txBody>
          <a:bodyPr lIns="60472" tIns="30236" rIns="60472" bIns="30236" anchor="ct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9pPr>
          </a:lstStyle>
          <a:p>
            <a:pPr marL="0" marR="0" lvl="0" indent="0" algn="ctr" defTabSz="685621" rtl="0" eaLnBrk="1" fontAlgn="base" latinLnBrk="0" hangingPunct="1">
              <a:lnSpc>
                <a:spcPct val="12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sym typeface="Arial" pitchFamily="34" charset="0"/>
            </a:endParaRPr>
          </a:p>
        </p:txBody>
      </p:sp>
      <p:sp>
        <p:nvSpPr>
          <p:cNvPr id="12" name="矩形: 圆角 20"/>
          <p:cNvSpPr/>
          <p:nvPr>
            <p:custDataLst>
              <p:tags r:id="rId6"/>
            </p:custDataLst>
          </p:nvPr>
        </p:nvSpPr>
        <p:spPr>
          <a:xfrm>
            <a:off x="1001055" y="2753496"/>
            <a:ext cx="1935452" cy="397565"/>
          </a:xfrm>
          <a:prstGeom prst="homePlate">
            <a:avLst/>
          </a:prstGeom>
          <a:solidFill>
            <a:schemeClr val="tx2">
              <a:lumMod val="60000"/>
              <a:lumOff val="40000"/>
            </a:schemeClr>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lIns="60472" tIns="30236" rIns="60472" bIns="30236" anchor="ct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rgbClr val="FFFFFF"/>
                </a:solidFill>
                <a:latin typeface="Calibri"/>
                <a:ea typeface="宋体" pitchFamily="2" charset="-122"/>
                <a:cs typeface="+mn-cs"/>
              </a:defRPr>
            </a:lvl9pPr>
          </a:lstStyle>
          <a:p>
            <a:pPr marL="0" marR="0" lvl="0" indent="0" algn="ctr" defTabSz="685621" rtl="0" eaLnBrk="1" fontAlgn="base" latinLnBrk="0" hangingPunct="1">
              <a:lnSpc>
                <a:spcPct val="12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sym typeface="Arial" pitchFamily="34" charset="0"/>
            </a:endParaRPr>
          </a:p>
        </p:txBody>
      </p:sp>
      <p:sp>
        <p:nvSpPr>
          <p:cNvPr id="15" name="文本框 21"/>
          <p:cNvSpPr txBox="1"/>
          <p:nvPr>
            <p:custDataLst>
              <p:tags r:id="rId7"/>
            </p:custDataLst>
          </p:nvPr>
        </p:nvSpPr>
        <p:spPr>
          <a:xfrm>
            <a:off x="1272447" y="2808251"/>
            <a:ext cx="1346247" cy="307101"/>
          </a:xfrm>
          <a:prstGeom prst="rect">
            <a:avLst/>
          </a:prstGeom>
          <a:noFill/>
        </p:spPr>
        <p:txBody>
          <a:bodyPr lIns="60472" tIns="30236" rIns="60472" bIns="30236" anchor="ct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marR="0" algn="ctr" defTabSz="685621">
              <a:lnSpc>
                <a:spcPct val="120000"/>
              </a:lnSpc>
              <a:buClrTx/>
              <a:buSzTx/>
              <a:buFontTx/>
              <a:defRPr/>
            </a:pPr>
            <a:r>
              <a:rPr kumimoji="0" lang="zh-CN" altLang="en-US" sz="2099" b="1" kern="1200" cap="none" spc="199" normalizeH="0" baseline="0" noProof="0">
                <a:solidFill>
                  <a:srgbClr val="FFFFFF"/>
                </a:solidFill>
                <a:latin typeface="黑体" pitchFamily="49" charset="-122"/>
                <a:ea typeface="黑体" pitchFamily="49" charset="-122"/>
                <a:cs typeface="+mn-cs"/>
                <a:sym typeface="Arial" pitchFamily="34" charset="0"/>
              </a:rPr>
              <a:t>作者简介</a:t>
            </a:r>
          </a:p>
        </p:txBody>
      </p:sp>
      <p:sp>
        <p:nvSpPr>
          <p:cNvPr id="16" name="文本框 1"/>
          <p:cNvSpPr txBox="1"/>
          <p:nvPr/>
        </p:nvSpPr>
        <p:spPr>
          <a:xfrm>
            <a:off x="929636" y="4015230"/>
            <a:ext cx="5361179" cy="1231976"/>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indent="475174">
              <a:lnSpc>
                <a:spcPts val="3149"/>
              </a:lnSpc>
            </a:pPr>
            <a:r>
              <a:rPr lang="zh-CN" altLang="en-US" sz="2099">
                <a:latin typeface="Times New Roman" panose="02020603050405020304" pitchFamily="18" charset="0"/>
                <a:ea typeface="黑体" pitchFamily="49" charset="-122"/>
              </a:rPr>
              <a:t>诺贝尔在机械和化学方面有</a:t>
            </a:r>
            <a:r>
              <a:rPr lang="zh-CN" altLang="zh-CN" sz="2099">
                <a:latin typeface="Times New Roman" panose="02020603050405020304" pitchFamily="18" charset="0"/>
                <a:ea typeface="黑体" pitchFamily="49" charset="-122"/>
              </a:rPr>
              <a:t>100</a:t>
            </a:r>
            <a:r>
              <a:rPr lang="zh-CN" altLang="en-US" sz="2099">
                <a:latin typeface="Times New Roman" panose="02020603050405020304" pitchFamily="18" charset="0"/>
                <a:ea typeface="黑体" pitchFamily="49" charset="-122"/>
              </a:rPr>
              <a:t>多种发明，但他最突出的发明是炸药，被誉为</a:t>
            </a:r>
            <a:r>
              <a:rPr lang="zh-CN" altLang="en-US" sz="2399" b="1">
                <a:solidFill>
                  <a:srgbClr val="0070C0"/>
                </a:solidFill>
                <a:latin typeface="Times New Roman" panose="02020603050405020304" pitchFamily="18" charset="0"/>
                <a:ea typeface="黑体" pitchFamily="49" charset="-122"/>
              </a:rPr>
              <a:t>“炸药大王”</a:t>
            </a:r>
            <a:r>
              <a:rPr lang="zh-CN" altLang="en-US" sz="2099">
                <a:latin typeface="Times New Roman" panose="02020603050405020304" pitchFamily="18" charset="0"/>
                <a:ea typeface="黑体" pitchFamily="49" charset="-122"/>
              </a:rPr>
              <a:t>。</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blinds(horizontal)">
                                      <p:cBhvr>
                                        <p:cTn id="10" dur="500"/>
                                        <p:tgtEl>
                                          <p:spTgt spid="14"/>
                                        </p:tgtEl>
                                      </p:cBhvr>
                                    </p:animEffect>
                                  </p:childTnLst>
                                </p:cTn>
                              </p:par>
                            </p:childTnLst>
                          </p:cTn>
                        </p:par>
                      </p:childTnLst>
                    </p:cTn>
                  </p:par>
                  <p:par>
                    <p:cTn id="11" fill="hold" nodeType="clickPar">
                      <p:stCondLst>
                        <p:cond delay="indefinite"/>
                        <p:cond evt="onBegin" delay="0">
                          <p:tn val="10"/>
                        </p:cond>
                      </p:stCondLst>
                      <p:childTnLst>
                        <p:par>
                          <p:cTn id="12" fill="hold" nodeType="afterGroup">
                            <p:stCondLst>
                              <p:cond delay="0"/>
                            </p:stCondLst>
                            <p:childTnLst>
                              <p:par>
                                <p:cTn id="13" presetID="22" presetClass="entr" presetSubtype="8" dur="50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left)">
                                      <p:cBhvr>
                                        <p:cTn id="15" dur="500"/>
                                        <p:tgtEl>
                                          <p:spTgt spid="2"/>
                                        </p:tgtEl>
                                      </p:cBhvr>
                                    </p:animEffect>
                                  </p:childTnLst>
                                </p:cTn>
                              </p:par>
                            </p:childTnLst>
                          </p:cTn>
                        </p:par>
                        <p:par>
                          <p:cTn id="16" fill="hold" nodeType="afterGroup">
                            <p:stCondLst>
                              <p:cond delay="500"/>
                            </p:stCondLst>
                            <p:childTnLst>
                              <p:par>
                                <p:cTn id="17" presetID="22" presetClass="entr" presetSubtype="8" dur="1000" fill="hold" grpId="0" nodeType="afterEffect">
                                  <p:stCondLst>
                                    <p:cond delay="0"/>
                                  </p:stCondLst>
                                  <p:childTnLst>
                                    <p:set>
                                      <p:cBhvr>
                                        <p:cTn id="18" dur="1000" fill="hold">
                                          <p:stCondLst>
                                            <p:cond delay="0"/>
                                          </p:stCondLst>
                                        </p:cTn>
                                        <p:tgtEl>
                                          <p:spTgt spid="18"/>
                                        </p:tgtEl>
                                        <p:attrNameLst>
                                          <p:attrName>style.visibility</p:attrName>
                                        </p:attrNameLst>
                                      </p:cBhvr>
                                      <p:to>
                                        <p:strVal val="visible"/>
                                      </p:to>
                                    </p:set>
                                    <p:animEffect transition="in" filter="wipe(left)">
                                      <p:cBhvr>
                                        <p:cTn id="19" dur="1000"/>
                                        <p:tgtEl>
                                          <p:spTgt spid="18"/>
                                        </p:tgtEl>
                                      </p:cBhvr>
                                    </p:animEffect>
                                  </p:childTnLst>
                                </p:cTn>
                              </p:par>
                            </p:childTnLst>
                          </p:cTn>
                        </p:par>
                      </p:childTnLst>
                    </p:cTn>
                  </p:par>
                  <p:par>
                    <p:cTn id="20" fill="hold" nodeType="clickPar">
                      <p:stCondLst>
                        <p:cond delay="indefinite"/>
                        <p:cond evt="onBegin" delay="0">
                          <p:tn val="19"/>
                        </p:cond>
                      </p:stCondLst>
                      <p:childTnLst>
                        <p:par>
                          <p:cTn id="21" fill="hold" nodeType="afterGroup">
                            <p:stCondLst>
                              <p:cond delay="0"/>
                            </p:stCondLst>
                            <p:childTnLst>
                              <p:par>
                                <p:cTn id="22" presetID="47" presetClass="entr" presetSubtype="0" dur="100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1000"/>
                                        <p:tgtEl>
                                          <p:spTgt spid="12"/>
                                        </p:tgtEl>
                                      </p:cBhvr>
                                    </p:animEffect>
                                    <p:anim calcmode="lin" valueType="num">
                                      <p:cBhvr>
                                        <p:cTn id="25" dur="1000" fill="hold"/>
                                        <p:tgtEl>
                                          <p:spTgt spid="12"/>
                                        </p:tgtEl>
                                        <p:attrNameLst>
                                          <p:attrName>ppt_x</p:attrName>
                                        </p:attrNameLst>
                                      </p:cBhvr>
                                      <p:tavLst>
                                        <p:tav tm="0">
                                          <p:val>
                                            <p:strVal val="#ppt_x"/>
                                          </p:val>
                                        </p:tav>
                                        <p:tav tm="100000">
                                          <p:val>
                                            <p:strVal val="#ppt_x"/>
                                          </p:val>
                                        </p:tav>
                                      </p:tavLst>
                                    </p:anim>
                                    <p:anim calcmode="lin" valueType="num">
                                      <p:cBhvr>
                                        <p:cTn id="26" dur="1000" fill="hold"/>
                                        <p:tgtEl>
                                          <p:spTgt spid="12"/>
                                        </p:tgtEl>
                                        <p:attrNameLst>
                                          <p:attrName>ppt_y</p:attrName>
                                        </p:attrNameLst>
                                      </p:cBhvr>
                                      <p:tavLst>
                                        <p:tav tm="0">
                                          <p:val>
                                            <p:strVal val="#ppt_y-.1"/>
                                          </p:val>
                                        </p:tav>
                                        <p:tav tm="100000">
                                          <p:val>
                                            <p:strVal val="#ppt_y"/>
                                          </p:val>
                                        </p:tav>
                                      </p:tavLst>
                                    </p:anim>
                                  </p:childTnLst>
                                </p:cTn>
                              </p:par>
                              <p:par>
                                <p:cTn id="27" presetID="22" presetClass="entr" presetSubtype="4" dur="500" fill="hold" nodeType="with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down)">
                                      <p:cBhvr>
                                        <p:cTn id="29" dur="500"/>
                                        <p:tgtEl>
                                          <p:spTgt spid="9"/>
                                        </p:tgtEl>
                                      </p:cBhvr>
                                    </p:animEffect>
                                  </p:childTnLst>
                                </p:cTn>
                              </p:par>
                              <p:par>
                                <p:cTn id="30" presetID="47" presetClass="entr" presetSubtype="0" dur="1000" fill="hold" grpId="0" nodeType="with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1000"/>
                                        <p:tgtEl>
                                          <p:spTgt spid="11"/>
                                        </p:tgtEl>
                                      </p:cBhvr>
                                    </p:animEffect>
                                    <p:anim calcmode="lin" valueType="num">
                                      <p:cBhvr>
                                        <p:cTn id="33" dur="1000" fill="hold"/>
                                        <p:tgtEl>
                                          <p:spTgt spid="11"/>
                                        </p:tgtEl>
                                        <p:attrNameLst>
                                          <p:attrName>ppt_x</p:attrName>
                                        </p:attrNameLst>
                                      </p:cBhvr>
                                      <p:tavLst>
                                        <p:tav tm="0">
                                          <p:val>
                                            <p:strVal val="#ppt_x"/>
                                          </p:val>
                                        </p:tav>
                                        <p:tav tm="100000">
                                          <p:val>
                                            <p:strVal val="#ppt_x"/>
                                          </p:val>
                                        </p:tav>
                                      </p:tavLst>
                                    </p:anim>
                                    <p:anim calcmode="lin" valueType="num">
                                      <p:cBhvr>
                                        <p:cTn id="3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5" fill="hold" nodeType="clickPar">
                      <p:stCondLst>
                        <p:cond delay="indefinite"/>
                        <p:cond evt="onBegin" delay="0">
                          <p:tn val="34"/>
                        </p:cond>
                      </p:stCondLst>
                      <p:childTnLst>
                        <p:par>
                          <p:cTn id="36" fill="hold" nodeType="afterGroup">
                            <p:stCondLst>
                              <p:cond delay="0"/>
                            </p:stCondLst>
                            <p:childTnLst>
                              <p:par>
                                <p:cTn id="37" presetID="22" presetClass="entr" presetSubtype="1" dur="50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wipe(up)">
                                      <p:cBhvr>
                                        <p:cTn id="39" dur="500"/>
                                        <p:tgtEl>
                                          <p:spTgt spid="8"/>
                                        </p:tgtEl>
                                      </p:cBhvr>
                                    </p:animEffect>
                                  </p:childTnLst>
                                </p:cTn>
                              </p:par>
                            </p:childTnLst>
                          </p:cTn>
                        </p:par>
                      </p:childTnLst>
                    </p:cTn>
                  </p:par>
                  <p:par>
                    <p:cTn id="40" fill="hold" nodeType="clickPar">
                      <p:stCondLst>
                        <p:cond delay="indefinite"/>
                        <p:cond evt="onBegin" delay="0">
                          <p:tn val="39"/>
                        </p:cond>
                      </p:stCondLst>
                      <p:childTnLst>
                        <p:par>
                          <p:cTn id="41" fill="hold" nodeType="afterGroup">
                            <p:stCondLst>
                              <p:cond delay="0"/>
                            </p:stCondLst>
                            <p:childTnLst>
                              <p:par>
                                <p:cTn id="42" presetID="22" presetClass="entr" presetSubtype="1" dur="500" fill="hold" grpId="0" nodeType="clickEffect">
                                  <p:stCondLst>
                                    <p:cond delay="0"/>
                                  </p:stCondLst>
                                  <p:childTnLst>
                                    <p:set>
                                      <p:cBhvr>
                                        <p:cTn id="43" dur="1" fill="hold">
                                          <p:stCondLst>
                                            <p:cond delay="0"/>
                                          </p:stCondLst>
                                        </p:cTn>
                                        <p:tgtEl>
                                          <p:spTgt spid="16"/>
                                        </p:tgtEl>
                                        <p:attrNameLst>
                                          <p:attrName>style.visibility</p:attrName>
                                        </p:attrNameLst>
                                      </p:cBhvr>
                                      <p:to>
                                        <p:strVal val="visible"/>
                                      </p:to>
                                    </p:set>
                                    <p:animEffect transition="in" filter="wipe(up)">
                                      <p:cBhvr>
                                        <p:cTn id="4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8" grpId="0"/>
      <p:bldP spid="8" grpId="0"/>
      <p:bldP spid="11" grpId="0"/>
      <p:bldP spid="12" grpId="0"/>
      <p:bldP spid="16"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170" name="Picture 9" descr="https://ss0.bdstatic.com/70cFvHSh_Q1YnxGkpoWK1HF6hhy/it/u=2065583060,1892809294&amp;fm=26&amp;gp=0.jpg"/>
          <p:cNvPicPr>
            <a:picLocks noChangeAspect="1"/>
          </p:cNvPicPr>
          <p:nvPr/>
        </p:nvPicPr>
        <p:blipFill>
          <a:blip r:embed="rId2">
            <a:lum bright="6000"/>
          </a:blip>
          <a:stretch>
            <a:fillRect/>
          </a:stretch>
        </p:blipFill>
        <p:spPr>
          <a:xfrm>
            <a:off x="308292" y="1406059"/>
            <a:ext cx="8470281" cy="4013742"/>
          </a:xfrm>
          <a:prstGeom prst="rect">
            <a:avLst/>
          </a:prstGeom>
          <a:noFill/>
          <a:ln w="9525">
            <a:noFill/>
          </a:ln>
        </p:spPr>
      </p:pic>
      <p:sp>
        <p:nvSpPr>
          <p:cNvPr id="2" name="文本框 103"/>
          <p:cNvSpPr txBox="1"/>
          <p:nvPr/>
        </p:nvSpPr>
        <p:spPr>
          <a:xfrm>
            <a:off x="445178" y="2255945"/>
            <a:ext cx="8264358" cy="3022210"/>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indent="475174">
              <a:lnSpc>
                <a:spcPts val="3299"/>
              </a:lnSpc>
            </a:pPr>
            <a:r>
              <a:rPr lang="zh-CN" altLang="en-US" sz="2099">
                <a:solidFill>
                  <a:srgbClr val="002060"/>
                </a:solidFill>
                <a:latin typeface="Times New Roman" panose="02020603050405020304" pitchFamily="18" charset="0"/>
                <a:ea typeface="黑体" pitchFamily="49" charset="-122"/>
              </a:rPr>
              <a:t>1867年，瑞典化学家诺贝尔发明了黄色炸药，取得了在许多国家生产黄色炸药的专利。以后又发明了更安全可靠、威力更大的胶质炸药，接着又研制无烟火药。因毕生从事科研和火药的研制，终身未娶，无儿无女，晚年立下遗嘱，将全部不动产进行投资，作为基金，设立诺贝尔奖金。   </a:t>
            </a:r>
          </a:p>
          <a:p>
            <a:pPr indent="475174">
              <a:lnSpc>
                <a:spcPts val="3299"/>
              </a:lnSpc>
            </a:pPr>
            <a:r>
              <a:rPr lang="zh-CN" altLang="en-US" sz="2099">
                <a:solidFill>
                  <a:srgbClr val="002060"/>
                </a:solidFill>
                <a:latin typeface="Times New Roman" panose="02020603050405020304" pitchFamily="18" charset="0"/>
                <a:ea typeface="黑体" pitchFamily="49" charset="-122"/>
              </a:rPr>
              <a:t>1901年12月10日瑞典国王和挪威诺贝尔基金会首次颁发了诺贝尔奖。</a:t>
            </a:r>
          </a:p>
        </p:txBody>
      </p:sp>
      <p:grpSp>
        <p:nvGrpSpPr>
          <p:cNvPr id="3" name="组合 14"/>
          <p:cNvGrpSpPr/>
          <p:nvPr/>
        </p:nvGrpSpPr>
        <p:grpSpPr>
          <a:xfrm>
            <a:off x="445178" y="1746490"/>
            <a:ext cx="547545" cy="392804"/>
            <a:chOff x="1831" y="4256"/>
            <a:chExt cx="966" cy="713"/>
          </a:xfrm>
        </p:grpSpPr>
        <p:pic>
          <p:nvPicPr>
            <p:cNvPr id="7174" name="图片 15" descr="内文0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831" y="4280"/>
              <a:ext cx="665" cy="665"/>
            </a:xfrm>
            <a:prstGeom prst="rect">
              <a:avLst/>
            </a:prstGeom>
            <a:noFill/>
            <a:ln w="9525">
              <a:noFill/>
            </a:ln>
          </p:spPr>
        </p:pic>
        <p:sp>
          <p:nvSpPr>
            <p:cNvPr id="7175" name="文本框 3"/>
            <p:cNvSpPr txBox="1"/>
            <p:nvPr/>
          </p:nvSpPr>
          <p:spPr>
            <a:xfrm>
              <a:off x="1943" y="4256"/>
              <a:ext cx="854" cy="713"/>
            </a:xfrm>
            <a:prstGeom prst="rect">
              <a:avLst/>
            </a:prstGeom>
            <a:noFill/>
            <a:ln w="9525">
              <a:noFill/>
            </a:ln>
          </p:spPr>
          <p:txBody>
            <a:bodyPr>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en-US" altLang="zh-CN" sz="2099">
                  <a:solidFill>
                    <a:schemeClr val="bg1"/>
                  </a:solidFill>
                  <a:latin typeface="Times New Roman" panose="02020603050405020304" pitchFamily="18" charset="0"/>
                  <a:ea typeface="黑体" pitchFamily="49" charset="-122"/>
                  <a:sym typeface="+mn-ea"/>
                </a:rPr>
                <a:t>2</a:t>
              </a:r>
            </a:p>
          </p:txBody>
        </p:sp>
      </p:grpSp>
      <p:sp>
        <p:nvSpPr>
          <p:cNvPr id="7" name="文本框 4"/>
          <p:cNvSpPr txBox="1"/>
          <p:nvPr/>
        </p:nvSpPr>
        <p:spPr>
          <a:xfrm>
            <a:off x="858217" y="1715541"/>
            <a:ext cx="1941403" cy="429703"/>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zh-CN" altLang="en-US" sz="2399" b="1">
                <a:solidFill>
                  <a:srgbClr val="0070C0"/>
                </a:solidFill>
                <a:latin typeface="黑体" pitchFamily="49" charset="-122"/>
                <a:ea typeface="黑体" pitchFamily="49" charset="-122"/>
                <a:sym typeface="+mn-ea"/>
              </a:rPr>
              <a:t>背景介绍</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par>
                          <p:cTn id="8" fill="hold" nodeType="afterGroup">
                            <p:stCondLst>
                              <p:cond delay="500"/>
                            </p:stCondLst>
                            <p:childTnLst>
                              <p:par>
                                <p:cTn id="9" presetID="22" presetClass="entr" presetSubtype="8" dur="50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500"/>
                                        <p:tgtEl>
                                          <p:spTgt spid="7"/>
                                        </p:tgtEl>
                                      </p:cBhvr>
                                    </p:animEffect>
                                  </p:childTnLst>
                                </p:cTn>
                              </p:par>
                            </p:childTnLst>
                          </p:cTn>
                        </p:par>
                      </p:childTnLst>
                    </p:cTn>
                  </p:par>
                  <p:par>
                    <p:cTn id="12" fill="hold" nodeType="clickPar">
                      <p:stCondLst>
                        <p:cond delay="indefinite"/>
                      </p:stCondLst>
                      <p:childTnLst>
                        <p:par>
                          <p:cTn id="13" fill="hold" nodeType="afterGroup">
                            <p:stCondLst>
                              <p:cond delay="0"/>
                            </p:stCondLst>
                            <p:childTnLst>
                              <p:par>
                                <p:cTn id="14" presetID="3" presetClass="entr" presetSubtype="10" dur="50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blinds(horizontal)">
                                      <p:cBhvr>
                                        <p:cTn id="1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195" name="图片 3"/>
          <p:cNvPicPr>
            <a:picLocks noChangeAspect="1"/>
          </p:cNvPicPr>
          <p:nvPr/>
        </p:nvPicPr>
        <p:blipFill>
          <a:blip r:embed="rId2"/>
          <a:stretch>
            <a:fillRect/>
          </a:stretch>
        </p:blipFill>
        <p:spPr>
          <a:xfrm>
            <a:off x="0" y="857324"/>
            <a:ext cx="4605329" cy="3253131"/>
          </a:xfrm>
          <a:prstGeom prst="rect">
            <a:avLst/>
          </a:prstGeom>
          <a:noFill/>
          <a:ln w="9525">
            <a:noFill/>
          </a:ln>
        </p:spPr>
      </p:pic>
      <p:pic>
        <p:nvPicPr>
          <p:cNvPr id="8196" name="图片 1" descr="屠呦呦获得诺贝尔医学奖"/>
          <p:cNvPicPr>
            <a:picLocks noChangeAspect="1"/>
          </p:cNvPicPr>
          <p:nvPr/>
        </p:nvPicPr>
        <p:blipFill>
          <a:blip r:embed="rId3"/>
          <a:stretch>
            <a:fillRect/>
          </a:stretch>
        </p:blipFill>
        <p:spPr>
          <a:xfrm>
            <a:off x="4627944" y="2821344"/>
            <a:ext cx="4516055" cy="3203138"/>
          </a:xfrm>
          <a:prstGeom prst="rect">
            <a:avLst/>
          </a:prstGeom>
          <a:noFill/>
          <a:ln w="9525">
            <a:noFill/>
          </a:ln>
        </p:spPr>
      </p:pic>
    </p:spTree>
  </p:cSld>
  <p:clrMapOvr>
    <a:masterClrMapping/>
  </p:clrMapOvr>
  <p:transition spd="med">
    <p:wipe dir="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218" name="图片 2" descr="d3ee305a-566d-42c1-825a-efb2b3d09e0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498986" y="1746490"/>
            <a:ext cx="1212931" cy="964155"/>
          </a:xfrm>
          <a:prstGeom prst="rect">
            <a:avLst/>
          </a:prstGeom>
          <a:noFill/>
          <a:ln w="9525">
            <a:noFill/>
          </a:ln>
        </p:spPr>
      </p:pic>
      <p:grpSp>
        <p:nvGrpSpPr>
          <p:cNvPr id="2" name="组合 15"/>
          <p:cNvGrpSpPr/>
          <p:nvPr/>
        </p:nvGrpSpPr>
        <p:grpSpPr>
          <a:xfrm>
            <a:off x="445178" y="1746490"/>
            <a:ext cx="546355" cy="392804"/>
            <a:chOff x="1830" y="4256"/>
            <a:chExt cx="966" cy="713"/>
          </a:xfrm>
        </p:grpSpPr>
        <p:pic>
          <p:nvPicPr>
            <p:cNvPr id="9230" name="图片 16" descr="内文0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830" y="4280"/>
              <a:ext cx="665" cy="665"/>
            </a:xfrm>
            <a:prstGeom prst="rect">
              <a:avLst/>
            </a:prstGeom>
            <a:noFill/>
            <a:ln w="9525">
              <a:noFill/>
            </a:ln>
          </p:spPr>
        </p:pic>
        <p:sp>
          <p:nvSpPr>
            <p:cNvPr id="9231" name="文本框 3"/>
            <p:cNvSpPr txBox="1"/>
            <p:nvPr/>
          </p:nvSpPr>
          <p:spPr>
            <a:xfrm>
              <a:off x="1942" y="4256"/>
              <a:ext cx="854" cy="713"/>
            </a:xfrm>
            <a:prstGeom prst="rect">
              <a:avLst/>
            </a:prstGeom>
            <a:noFill/>
            <a:ln w="9525">
              <a:noFill/>
            </a:ln>
          </p:spPr>
          <p:txBody>
            <a:bodyPr>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en-US" altLang="zh-CN" sz="2099">
                  <a:solidFill>
                    <a:schemeClr val="bg1"/>
                  </a:solidFill>
                  <a:latin typeface="Times New Roman" panose="02020603050405020304" pitchFamily="18" charset="0"/>
                  <a:ea typeface="黑体" pitchFamily="49" charset="-122"/>
                  <a:sym typeface="+mn-ea"/>
                </a:rPr>
                <a:t>3</a:t>
              </a:r>
            </a:p>
          </p:txBody>
        </p:sp>
      </p:grpSp>
      <p:sp>
        <p:nvSpPr>
          <p:cNvPr id="19" name="文本框 4"/>
          <p:cNvSpPr txBox="1"/>
          <p:nvPr/>
        </p:nvSpPr>
        <p:spPr>
          <a:xfrm>
            <a:off x="835601" y="1750060"/>
            <a:ext cx="4237522" cy="429704"/>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zh-CN" altLang="en-US" sz="2399">
                <a:solidFill>
                  <a:srgbClr val="0070C0"/>
                </a:solidFill>
                <a:latin typeface="黑体" pitchFamily="49" charset="-122"/>
                <a:ea typeface="黑体" pitchFamily="49" charset="-122"/>
                <a:sym typeface="+mn-ea"/>
              </a:rPr>
              <a:t>读准字音，记准字形</a:t>
            </a:r>
          </a:p>
        </p:txBody>
      </p:sp>
      <p:sp>
        <p:nvSpPr>
          <p:cNvPr id="7" name="文本框 103"/>
          <p:cNvSpPr txBox="1"/>
          <p:nvPr/>
        </p:nvSpPr>
        <p:spPr>
          <a:xfrm>
            <a:off x="659434" y="2342837"/>
            <a:ext cx="5819451" cy="2791289"/>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a:lnSpc>
                <a:spcPts val="5316"/>
              </a:lnSpc>
            </a:pPr>
            <a:r>
              <a:rPr lang="zh-CN" altLang="en-US" sz="2099">
                <a:solidFill>
                  <a:srgbClr val="FF0000"/>
                </a:solidFill>
                <a:latin typeface="黑体" pitchFamily="49" charset="-122"/>
                <a:ea typeface="黑体" pitchFamily="49" charset="-122"/>
              </a:rPr>
              <a:t>遗</a:t>
            </a:r>
            <a:r>
              <a:rPr lang="zh-CN" altLang="en-US" sz="2099">
                <a:latin typeface="黑体" pitchFamily="49" charset="-122"/>
                <a:ea typeface="黑体" pitchFamily="49" charset="-122"/>
              </a:rPr>
              <a:t>嘱（     ）　　　     </a:t>
            </a:r>
            <a:r>
              <a:rPr lang="zh-CN" altLang="en-US" sz="2099">
                <a:solidFill>
                  <a:srgbClr val="FF0000"/>
                </a:solidFill>
                <a:latin typeface="黑体" pitchFamily="49" charset="-122"/>
                <a:ea typeface="黑体" pitchFamily="49" charset="-122"/>
              </a:rPr>
              <a:t>渗</a:t>
            </a:r>
            <a:r>
              <a:rPr lang="zh-CN" altLang="en-US" sz="2099">
                <a:latin typeface="黑体" pitchFamily="49" charset="-122"/>
                <a:ea typeface="黑体" pitchFamily="49" charset="-122"/>
              </a:rPr>
              <a:t>透（      ）　　 </a:t>
            </a:r>
          </a:p>
          <a:p>
            <a:pPr>
              <a:lnSpc>
                <a:spcPts val="5316"/>
              </a:lnSpc>
            </a:pPr>
            <a:r>
              <a:rPr lang="zh-CN" altLang="en-US" sz="2099">
                <a:solidFill>
                  <a:srgbClr val="FF0000"/>
                </a:solidFill>
                <a:latin typeface="黑体" pitchFamily="49" charset="-122"/>
                <a:ea typeface="黑体" pitchFamily="49" charset="-122"/>
              </a:rPr>
              <a:t>卓</a:t>
            </a:r>
            <a:r>
              <a:rPr lang="zh-CN" altLang="en-US" sz="2099">
                <a:latin typeface="黑体" pitchFamily="49" charset="-122"/>
                <a:ea typeface="黑体" pitchFamily="49" charset="-122"/>
              </a:rPr>
              <a:t>有成就（     ）</a:t>
            </a:r>
            <a:r>
              <a:rPr lang="en-US" altLang="zh-CN" sz="2099">
                <a:latin typeface="黑体" pitchFamily="49" charset="-122"/>
                <a:ea typeface="黑体" pitchFamily="49" charset="-122"/>
              </a:rPr>
              <a:t>       </a:t>
            </a:r>
            <a:r>
              <a:rPr lang="zh-CN" altLang="en-US" sz="2099">
                <a:solidFill>
                  <a:srgbClr val="FF0000"/>
                </a:solidFill>
                <a:latin typeface="黑体" pitchFamily="49" charset="-122"/>
                <a:ea typeface="黑体" pitchFamily="49" charset="-122"/>
              </a:rPr>
              <a:t>仲</a:t>
            </a:r>
            <a:r>
              <a:rPr lang="zh-CN" altLang="en-US" sz="2099">
                <a:latin typeface="黑体" pitchFamily="49" charset="-122"/>
                <a:ea typeface="黑体" pitchFamily="49" charset="-122"/>
              </a:rPr>
              <a:t>裁（      ）</a:t>
            </a:r>
            <a:r>
              <a:rPr lang="en-US" altLang="zh-CN" sz="2099">
                <a:latin typeface="黑体" pitchFamily="49" charset="-122"/>
                <a:ea typeface="黑体" pitchFamily="49" charset="-122"/>
              </a:rPr>
              <a:t>  </a:t>
            </a:r>
          </a:p>
          <a:p>
            <a:pPr>
              <a:lnSpc>
                <a:spcPts val="5316"/>
              </a:lnSpc>
            </a:pPr>
            <a:r>
              <a:rPr lang="zh-CN" altLang="en-US" sz="2099">
                <a:solidFill>
                  <a:srgbClr val="FF0000"/>
                </a:solidFill>
                <a:latin typeface="黑体" pitchFamily="49" charset="-122"/>
                <a:ea typeface="黑体" pitchFamily="49" charset="-122"/>
              </a:rPr>
              <a:t>拨</a:t>
            </a:r>
            <a:r>
              <a:rPr lang="zh-CN" altLang="en-US" sz="2099">
                <a:latin typeface="黑体" pitchFamily="49" charset="-122"/>
                <a:ea typeface="黑体" pitchFamily="49" charset="-122"/>
              </a:rPr>
              <a:t>款（     ）</a:t>
            </a:r>
            <a:r>
              <a:rPr lang="en-US" altLang="zh-CN" sz="2099">
                <a:latin typeface="黑体" pitchFamily="49" charset="-122"/>
                <a:ea typeface="黑体" pitchFamily="49" charset="-122"/>
              </a:rPr>
              <a:t>           </a:t>
            </a:r>
            <a:r>
              <a:rPr lang="zh-CN" altLang="en-US" sz="2099">
                <a:solidFill>
                  <a:srgbClr val="FF0000"/>
                </a:solidFill>
                <a:latin typeface="黑体" pitchFamily="49" charset="-122"/>
                <a:ea typeface="黑体" pitchFamily="49" charset="-122"/>
              </a:rPr>
              <a:t>逝</a:t>
            </a:r>
            <a:r>
              <a:rPr lang="zh-CN" altLang="en-US" sz="2099">
                <a:latin typeface="黑体" pitchFamily="49" charset="-122"/>
                <a:ea typeface="黑体" pitchFamily="49" charset="-122"/>
              </a:rPr>
              <a:t>世（      ）</a:t>
            </a:r>
          </a:p>
          <a:p>
            <a:pPr>
              <a:lnSpc>
                <a:spcPts val="5316"/>
              </a:lnSpc>
            </a:pPr>
            <a:r>
              <a:rPr lang="zh-CN" altLang="en-US" sz="2099">
                <a:solidFill>
                  <a:srgbClr val="FF0000"/>
                </a:solidFill>
                <a:latin typeface="黑体" pitchFamily="49" charset="-122"/>
                <a:ea typeface="黑体" pitchFamily="49" charset="-122"/>
              </a:rPr>
              <a:t>颁</a:t>
            </a:r>
            <a:r>
              <a:rPr lang="zh-CN" altLang="en-US" sz="2099">
                <a:latin typeface="黑体" pitchFamily="49" charset="-122"/>
                <a:ea typeface="黑体" pitchFamily="49" charset="-122"/>
              </a:rPr>
              <a:t>发（     ）</a:t>
            </a:r>
            <a:endParaRPr lang="en-US" altLang="zh-CN" sz="2099">
              <a:latin typeface="黑体" pitchFamily="49" charset="-122"/>
              <a:ea typeface="黑体" pitchFamily="49" charset="-122"/>
            </a:endParaRPr>
          </a:p>
        </p:txBody>
      </p:sp>
      <p:sp>
        <p:nvSpPr>
          <p:cNvPr id="8" name="文本框 1"/>
          <p:cNvSpPr txBox="1"/>
          <p:nvPr/>
        </p:nvSpPr>
        <p:spPr>
          <a:xfrm>
            <a:off x="1630732" y="2548762"/>
            <a:ext cx="471365" cy="384471"/>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en-US" altLang="zh-CN" sz="2099">
                <a:solidFill>
                  <a:srgbClr val="FF0000"/>
                </a:solidFill>
                <a:latin typeface="黑体" pitchFamily="49" charset="-122"/>
                <a:ea typeface="黑体" pitchFamily="49" charset="-122"/>
              </a:rPr>
              <a:t>yí</a:t>
            </a:r>
          </a:p>
        </p:txBody>
      </p:sp>
      <p:sp>
        <p:nvSpPr>
          <p:cNvPr id="9" name="文本框 2"/>
          <p:cNvSpPr txBox="1"/>
          <p:nvPr/>
        </p:nvSpPr>
        <p:spPr>
          <a:xfrm>
            <a:off x="4824347" y="2539240"/>
            <a:ext cx="802272" cy="380428"/>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endParaRPr lang="en-US" altLang="zh-CN" sz="2099">
              <a:solidFill>
                <a:srgbClr val="FF0000"/>
              </a:solidFill>
              <a:latin typeface="黑体" pitchFamily="49" charset="-122"/>
              <a:ea typeface="黑体" pitchFamily="49" charset="-122"/>
            </a:endParaRPr>
          </a:p>
        </p:txBody>
      </p:sp>
      <p:sp>
        <p:nvSpPr>
          <p:cNvPr id="10" name="文本框 3"/>
          <p:cNvSpPr txBox="1"/>
          <p:nvPr/>
        </p:nvSpPr>
        <p:spPr>
          <a:xfrm>
            <a:off x="2068768" y="3248668"/>
            <a:ext cx="256801" cy="384233"/>
          </a:xfrm>
          <a:prstGeom prst="rect">
            <a:avLst/>
          </a:prstGeom>
          <a:noFill/>
          <a:ln w="9525">
            <a:noFill/>
          </a:ln>
        </p:spPr>
        <p:txBody>
          <a:bodyPr wrap="none"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en-US" altLang="zh-CN" sz="2099">
                <a:solidFill>
                  <a:srgbClr val="FF0000"/>
                </a:solidFill>
                <a:latin typeface="黑体" pitchFamily="49" charset="-122"/>
                <a:ea typeface="黑体" pitchFamily="49" charset="-122"/>
              </a:rPr>
              <a:t>z</a:t>
            </a:r>
          </a:p>
        </p:txBody>
      </p:sp>
      <p:sp>
        <p:nvSpPr>
          <p:cNvPr id="11" name="文本框 4"/>
          <p:cNvSpPr txBox="1"/>
          <p:nvPr/>
        </p:nvSpPr>
        <p:spPr>
          <a:xfrm>
            <a:off x="4733883" y="3247477"/>
            <a:ext cx="964155" cy="380428"/>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en-US" altLang="zh-CN" sz="2099">
                <a:solidFill>
                  <a:srgbClr val="FF0000"/>
                </a:solidFill>
                <a:latin typeface="黑体" pitchFamily="49" charset="-122"/>
                <a:ea typeface="黑体" pitchFamily="49" charset="-122"/>
              </a:rPr>
              <a:t>z</a:t>
            </a:r>
          </a:p>
        </p:txBody>
      </p:sp>
      <p:sp>
        <p:nvSpPr>
          <p:cNvPr id="12" name="文本框 6"/>
          <p:cNvSpPr txBox="1"/>
          <p:nvPr/>
        </p:nvSpPr>
        <p:spPr>
          <a:xfrm>
            <a:off x="1603355" y="3912863"/>
            <a:ext cx="391613" cy="384471"/>
          </a:xfrm>
          <a:prstGeom prst="rect">
            <a:avLst/>
          </a:prstGeom>
          <a:noFill/>
          <a:ln w="9525">
            <a:noFill/>
          </a:ln>
        </p:spPr>
        <p:txBody>
          <a:bodyPr wrap="none"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en-US" altLang="zh-CN" sz="2099">
                <a:solidFill>
                  <a:srgbClr val="FF0000"/>
                </a:solidFill>
                <a:latin typeface="黑体" pitchFamily="49" charset="-122"/>
                <a:ea typeface="黑体" pitchFamily="49" charset="-122"/>
              </a:rPr>
              <a:t>bō</a:t>
            </a:r>
          </a:p>
        </p:txBody>
      </p:sp>
      <p:sp>
        <p:nvSpPr>
          <p:cNvPr id="13" name="文本框 7"/>
          <p:cNvSpPr txBox="1"/>
          <p:nvPr/>
        </p:nvSpPr>
        <p:spPr>
          <a:xfrm>
            <a:off x="4856485" y="3910482"/>
            <a:ext cx="636819" cy="380428"/>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endParaRPr lang="en-US" altLang="zh-CN" sz="2099">
              <a:solidFill>
                <a:srgbClr val="FF0000"/>
              </a:solidFill>
              <a:latin typeface="黑体" pitchFamily="49" charset="-122"/>
              <a:ea typeface="黑体" pitchFamily="49" charset="-122"/>
            </a:endParaRPr>
          </a:p>
        </p:txBody>
      </p:sp>
      <p:sp>
        <p:nvSpPr>
          <p:cNvPr id="14" name="文本框 7"/>
          <p:cNvSpPr txBox="1"/>
          <p:nvPr/>
        </p:nvSpPr>
        <p:spPr>
          <a:xfrm>
            <a:off x="1587880" y="4585391"/>
            <a:ext cx="526119" cy="384472"/>
          </a:xfrm>
          <a:prstGeom prst="rect">
            <a:avLst/>
          </a:prstGeom>
          <a:noFill/>
          <a:ln w="9525">
            <a:noFill/>
          </a:ln>
        </p:spPr>
        <p:txBody>
          <a:bodyPr wrap="none"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en-US" altLang="zh-CN" sz="2099">
                <a:solidFill>
                  <a:srgbClr val="FF0000"/>
                </a:solidFill>
                <a:latin typeface="黑体" pitchFamily="49" charset="-122"/>
                <a:ea typeface="黑体" pitchFamily="49" charset="-122"/>
              </a:rPr>
              <a:t>bān</a:t>
            </a:r>
          </a:p>
        </p:txBody>
      </p:sp>
      <p:pic>
        <p:nvPicPr>
          <p:cNvPr id="9229" name="图片 17410" descr="0910"/>
          <p:cNvPicPr>
            <a:picLocks noChangeAspect="1"/>
          </p:cNvPicPr>
          <p:nvPr/>
        </p:nvPicPr>
        <p:blipFill>
          <a:blip r:embed="rId4">
            <a:extLst>
              <a:ext uri="{28A0092B-C50C-407E-A947-70E740481C1C}">
                <a14:useLocalDpi xmlns:a14="http://schemas.microsoft.com/office/drawing/2010/main"/>
              </a:ext>
            </a:extLst>
          </a:blip>
          <a:stretch>
            <a:fillRect/>
          </a:stretch>
        </p:blipFill>
        <p:spPr>
          <a:xfrm rot="1928979">
            <a:off x="7226403" y="3868821"/>
            <a:ext cx="1204599" cy="1773569"/>
          </a:xfrm>
          <a:prstGeom prst="rect">
            <a:avLst/>
          </a:prstGeom>
          <a:noFill/>
          <a:ln w="9525">
            <a:noFill/>
          </a:ln>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8" dur="1000" fill="hold" grpId="0" nodeType="afterEffect">
                                  <p:stCondLst>
                                    <p:cond delay="0"/>
                                  </p:stCondLst>
                                  <p:childTnLst>
                                    <p:set>
                                      <p:cBhvr>
                                        <p:cTn id="10" dur="1000" fill="hold">
                                          <p:stCondLst>
                                            <p:cond delay="0"/>
                                          </p:stCondLst>
                                        </p:cTn>
                                        <p:tgtEl>
                                          <p:spTgt spid="19"/>
                                        </p:tgtEl>
                                        <p:attrNameLst>
                                          <p:attrName>style.visibility</p:attrName>
                                        </p:attrNameLst>
                                      </p:cBhvr>
                                      <p:to>
                                        <p:strVal val="visible"/>
                                      </p:to>
                                    </p:set>
                                    <p:animEffect transition="in" filter="wipe(left)">
                                      <p:cBhvr>
                                        <p:cTn id="11" dur="1000"/>
                                        <p:tgtEl>
                                          <p:spTgt spid="19"/>
                                        </p:tgtEl>
                                      </p:cBhvr>
                                    </p:animEffect>
                                  </p:childTnLst>
                                </p:cTn>
                              </p:par>
                            </p:childTnLst>
                          </p:cTn>
                        </p:par>
                      </p:childTnLst>
                    </p:cTn>
                  </p:par>
                  <p:par>
                    <p:cTn id="12" fill="hold" nodeType="clickPar">
                      <p:stCondLst>
                        <p:cond delay="indefinite"/>
                        <p:cond evt="onBegin" delay="0">
                          <p:tn val="11"/>
                        </p:cond>
                      </p:stCondLst>
                      <p:childTnLst>
                        <p:par>
                          <p:cTn id="13" fill="hold" nodeType="afterGroup">
                            <p:stCondLst>
                              <p:cond delay="0"/>
                            </p:stCondLst>
                            <p:childTnLst>
                              <p:par>
                                <p:cTn id="14" presetID="5" presetClass="entr" presetSubtype="10" dur="50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checkerboard(across)">
                                      <p:cBhvr>
                                        <p:cTn id="16" dur="500"/>
                                        <p:tgtEl>
                                          <p:spTgt spid="7"/>
                                        </p:tgtEl>
                                      </p:cBhvr>
                                    </p:animEffect>
                                  </p:childTnLst>
                                </p:cTn>
                              </p:par>
                            </p:childTnLst>
                          </p:cTn>
                        </p:par>
                      </p:childTnLst>
                    </p:cTn>
                  </p:par>
                  <p:par>
                    <p:cTn id="17" fill="hold" nodeType="clickPar">
                      <p:stCondLst>
                        <p:cond delay="indefinite"/>
                        <p:cond evt="onBegin" delay="0">
                          <p:tn val="16"/>
                        </p:cond>
                      </p:stCondLst>
                      <p:childTnLst>
                        <p:par>
                          <p:cTn id="18" fill="hold" nodeType="afterGroup">
                            <p:stCondLst>
                              <p:cond delay="0"/>
                            </p:stCondLst>
                            <p:childTnLst>
                              <p:par>
                                <p:cTn id="19" presetID="22" presetClass="entr" presetSubtype="8" dur="50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ipe(left)">
                                      <p:cBhvr>
                                        <p:cTn id="21" dur="500"/>
                                        <p:tgtEl>
                                          <p:spTgt spid="8"/>
                                        </p:tgtEl>
                                      </p:cBhvr>
                                    </p:animEffect>
                                  </p:childTnLst>
                                </p:cTn>
                              </p:par>
                            </p:childTnLst>
                          </p:cTn>
                        </p:par>
                      </p:childTnLst>
                    </p:cTn>
                  </p:par>
                  <p:par>
                    <p:cTn id="22" fill="hold" nodeType="clickPar">
                      <p:stCondLst>
                        <p:cond delay="indefinite"/>
                        <p:cond evt="onBegin" delay="0">
                          <p:tn val="21"/>
                        </p:cond>
                      </p:stCondLst>
                      <p:childTnLst>
                        <p:par>
                          <p:cTn id="23" fill="hold" nodeType="afterGroup">
                            <p:stCondLst>
                              <p:cond delay="0"/>
                            </p:stCondLst>
                            <p:childTnLst>
                              <p:par>
                                <p:cTn id="24" presetID="22" presetClass="entr" presetSubtype="8" dur="50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wipe(left)">
                                      <p:cBhvr>
                                        <p:cTn id="26" dur="500"/>
                                        <p:tgtEl>
                                          <p:spTgt spid="9"/>
                                        </p:tgtEl>
                                      </p:cBhvr>
                                    </p:animEffect>
                                  </p:childTnLst>
                                </p:cTn>
                              </p:par>
                            </p:childTnLst>
                          </p:cTn>
                        </p:par>
                      </p:childTnLst>
                    </p:cTn>
                  </p:par>
                  <p:par>
                    <p:cTn id="27" fill="hold" nodeType="clickPar">
                      <p:stCondLst>
                        <p:cond delay="indefinite"/>
                        <p:cond evt="onBegin" delay="0">
                          <p:tn val="26"/>
                        </p:cond>
                      </p:stCondLst>
                      <p:childTnLst>
                        <p:par>
                          <p:cTn id="28" fill="hold" nodeType="afterGroup">
                            <p:stCondLst>
                              <p:cond delay="0"/>
                            </p:stCondLst>
                            <p:childTnLst>
                              <p:par>
                                <p:cTn id="29" presetID="22" presetClass="entr" presetSubtype="8" dur="50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wipe(left)">
                                      <p:cBhvr>
                                        <p:cTn id="31" dur="500"/>
                                        <p:tgtEl>
                                          <p:spTgt spid="10"/>
                                        </p:tgtEl>
                                      </p:cBhvr>
                                    </p:animEffect>
                                  </p:childTnLst>
                                </p:cTn>
                              </p:par>
                            </p:childTnLst>
                          </p:cTn>
                        </p:par>
                      </p:childTnLst>
                    </p:cTn>
                  </p:par>
                  <p:par>
                    <p:cTn id="32" fill="hold" nodeType="clickPar">
                      <p:stCondLst>
                        <p:cond delay="indefinite"/>
                        <p:cond evt="onBegin" delay="0">
                          <p:tn val="31"/>
                        </p:cond>
                      </p:stCondLst>
                      <p:childTnLst>
                        <p:par>
                          <p:cTn id="33" fill="hold" nodeType="afterGroup">
                            <p:stCondLst>
                              <p:cond delay="0"/>
                            </p:stCondLst>
                            <p:childTnLst>
                              <p:par>
                                <p:cTn id="34" presetID="22" presetClass="entr" presetSubtype="8" dur="500"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wipe(left)">
                                      <p:cBhvr>
                                        <p:cTn id="36" dur="500"/>
                                        <p:tgtEl>
                                          <p:spTgt spid="11"/>
                                        </p:tgtEl>
                                      </p:cBhvr>
                                    </p:animEffect>
                                  </p:childTnLst>
                                </p:cTn>
                              </p:par>
                            </p:childTnLst>
                          </p:cTn>
                        </p:par>
                      </p:childTnLst>
                    </p:cTn>
                  </p:par>
                  <p:par>
                    <p:cTn id="37" fill="hold" nodeType="clickPar">
                      <p:stCondLst>
                        <p:cond delay="indefinite"/>
                        <p:cond evt="onBegin" delay="0">
                          <p:tn val="36"/>
                        </p:cond>
                      </p:stCondLst>
                      <p:childTnLst>
                        <p:par>
                          <p:cTn id="38" fill="hold" nodeType="afterGroup">
                            <p:stCondLst>
                              <p:cond delay="0"/>
                            </p:stCondLst>
                            <p:childTnLst>
                              <p:par>
                                <p:cTn id="39" presetID="22" presetClass="entr" presetSubtype="8" dur="500" fill="hold" grpId="0" nodeType="click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wipe(left)">
                                      <p:cBhvr>
                                        <p:cTn id="41" dur="500"/>
                                        <p:tgtEl>
                                          <p:spTgt spid="12"/>
                                        </p:tgtEl>
                                      </p:cBhvr>
                                    </p:animEffect>
                                  </p:childTnLst>
                                </p:cTn>
                              </p:par>
                            </p:childTnLst>
                          </p:cTn>
                        </p:par>
                      </p:childTnLst>
                    </p:cTn>
                  </p:par>
                  <p:par>
                    <p:cTn id="42" fill="hold" nodeType="clickPar">
                      <p:stCondLst>
                        <p:cond delay="indefinite"/>
                        <p:cond evt="onBegin" delay="0">
                          <p:tn val="41"/>
                        </p:cond>
                      </p:stCondLst>
                      <p:childTnLst>
                        <p:par>
                          <p:cTn id="43" fill="hold" nodeType="afterGroup">
                            <p:stCondLst>
                              <p:cond delay="0"/>
                            </p:stCondLst>
                            <p:childTnLst>
                              <p:par>
                                <p:cTn id="44" presetID="22" presetClass="entr" presetSubtype="8" dur="500"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wipe(left)">
                                      <p:cBhvr>
                                        <p:cTn id="46" dur="500"/>
                                        <p:tgtEl>
                                          <p:spTgt spid="13"/>
                                        </p:tgtEl>
                                      </p:cBhvr>
                                    </p:animEffect>
                                  </p:childTnLst>
                                </p:cTn>
                              </p:par>
                            </p:childTnLst>
                          </p:cTn>
                        </p:par>
                      </p:childTnLst>
                    </p:cTn>
                  </p:par>
                  <p:par>
                    <p:cTn id="47" fill="hold" nodeType="clickPar">
                      <p:stCondLst>
                        <p:cond delay="indefinite"/>
                        <p:cond evt="onBegin" delay="0">
                          <p:tn val="46"/>
                        </p:cond>
                      </p:stCondLst>
                      <p:childTnLst>
                        <p:par>
                          <p:cTn id="48" fill="hold" nodeType="afterGroup">
                            <p:stCondLst>
                              <p:cond delay="0"/>
                            </p:stCondLst>
                            <p:childTnLst>
                              <p:par>
                                <p:cTn id="49" presetID="22" presetClass="entr" presetSubtype="8" dur="50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animEffect transition="in" filter="wipe(left)">
                                      <p:cBhvr>
                                        <p:cTn id="5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7" grpId="0"/>
      <p:bldP spid="8" grpId="0"/>
      <p:bldP spid="9" grpId="0"/>
      <p:bldP spid="10" grpId="0"/>
      <p:bldP spid="11" grpId="0"/>
      <p:bldP spid="12" grpId="0"/>
      <p:bldP spid="13" grpId="0"/>
      <p:bldP spid="14"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5"/>
          <p:cNvSpPr txBox="1"/>
          <p:nvPr/>
        </p:nvSpPr>
        <p:spPr>
          <a:xfrm>
            <a:off x="445178" y="2316650"/>
            <a:ext cx="1234357" cy="445178"/>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a:lnSpc>
                <a:spcPts val="2980"/>
              </a:lnSpc>
            </a:pPr>
            <a:r>
              <a:rPr lang="en-US" altLang="zh-CN" sz="2099">
                <a:latin typeface="黑体" pitchFamily="49" charset="-122"/>
                <a:ea typeface="黑体" pitchFamily="49" charset="-122"/>
              </a:rPr>
              <a:t>【</a:t>
            </a:r>
            <a:r>
              <a:rPr lang="zh-CN" altLang="en-US" sz="2099">
                <a:latin typeface="黑体" pitchFamily="49" charset="-122"/>
                <a:ea typeface="黑体" pitchFamily="49" charset="-122"/>
              </a:rPr>
              <a:t>遗嘱</a:t>
            </a:r>
            <a:r>
              <a:rPr lang="en-US" altLang="zh-CN" sz="2099">
                <a:latin typeface="黑体" pitchFamily="49" charset="-122"/>
                <a:ea typeface="黑体" pitchFamily="49" charset="-122"/>
              </a:rPr>
              <a:t>】</a:t>
            </a:r>
            <a:endParaRPr lang="zh-CN" altLang="en-US" sz="2099">
              <a:latin typeface="黑体" pitchFamily="49" charset="-122"/>
              <a:ea typeface="黑体" pitchFamily="49" charset="-122"/>
            </a:endParaRPr>
          </a:p>
        </p:txBody>
      </p:sp>
      <p:sp>
        <p:nvSpPr>
          <p:cNvPr id="5" name="文本框 5"/>
          <p:cNvSpPr txBox="1"/>
          <p:nvPr/>
        </p:nvSpPr>
        <p:spPr>
          <a:xfrm>
            <a:off x="454700" y="3234383"/>
            <a:ext cx="5387366" cy="384471"/>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en-US" altLang="zh-CN" sz="2099">
                <a:latin typeface="黑体" pitchFamily="49" charset="-122"/>
                <a:ea typeface="黑体" pitchFamily="49" charset="-122"/>
              </a:rPr>
              <a:t>【</a:t>
            </a:r>
            <a:r>
              <a:rPr lang="zh-CN" altLang="en-US" sz="2099">
                <a:latin typeface="黑体" pitchFamily="49" charset="-122"/>
                <a:ea typeface="黑体" pitchFamily="49" charset="-122"/>
              </a:rPr>
              <a:t>颁发</a:t>
            </a:r>
            <a:r>
              <a:rPr lang="en-US" altLang="zh-CN" sz="2099">
                <a:latin typeface="黑体" pitchFamily="49" charset="-122"/>
                <a:ea typeface="黑体" pitchFamily="49" charset="-122"/>
              </a:rPr>
              <a:t>】</a:t>
            </a:r>
            <a:endParaRPr lang="zh-CN" altLang="en-US" sz="2099">
              <a:latin typeface="黑体" pitchFamily="49" charset="-122"/>
              <a:ea typeface="黑体" pitchFamily="49" charset="-122"/>
            </a:endParaRPr>
          </a:p>
        </p:txBody>
      </p:sp>
      <p:sp>
        <p:nvSpPr>
          <p:cNvPr id="6" name="文本框 5"/>
          <p:cNvSpPr txBox="1"/>
          <p:nvPr/>
        </p:nvSpPr>
        <p:spPr>
          <a:xfrm>
            <a:off x="454700" y="3786690"/>
            <a:ext cx="5387366" cy="384471"/>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en-US" altLang="zh-CN" sz="2099">
                <a:latin typeface="黑体" pitchFamily="49" charset="-122"/>
                <a:ea typeface="黑体" pitchFamily="49" charset="-122"/>
              </a:rPr>
              <a:t>【</a:t>
            </a:r>
            <a:r>
              <a:rPr lang="zh-CN" altLang="en-US" sz="2099">
                <a:latin typeface="黑体" pitchFamily="49" charset="-122"/>
                <a:ea typeface="黑体" pitchFamily="49" charset="-122"/>
              </a:rPr>
              <a:t>建树</a:t>
            </a:r>
            <a:r>
              <a:rPr lang="en-US" altLang="zh-CN" sz="2099">
                <a:latin typeface="黑体" pitchFamily="49" charset="-122"/>
                <a:ea typeface="黑体" pitchFamily="49" charset="-122"/>
              </a:rPr>
              <a:t>】</a:t>
            </a:r>
            <a:endParaRPr lang="zh-CN" altLang="en-US" sz="2099">
              <a:latin typeface="黑体" pitchFamily="49" charset="-122"/>
              <a:ea typeface="黑体" pitchFamily="49" charset="-122"/>
            </a:endParaRPr>
          </a:p>
        </p:txBody>
      </p:sp>
      <p:sp>
        <p:nvSpPr>
          <p:cNvPr id="7" name="文本框 5"/>
          <p:cNvSpPr txBox="1"/>
          <p:nvPr/>
        </p:nvSpPr>
        <p:spPr>
          <a:xfrm>
            <a:off x="454700" y="4338996"/>
            <a:ext cx="5387366" cy="384471"/>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en-US" altLang="zh-CN" sz="2099">
                <a:latin typeface="黑体" pitchFamily="49" charset="-122"/>
                <a:ea typeface="黑体" pitchFamily="49" charset="-122"/>
              </a:rPr>
              <a:t>【</a:t>
            </a:r>
            <a:r>
              <a:rPr lang="zh-CN" altLang="en-US" sz="2099">
                <a:latin typeface="黑体" pitchFamily="49" charset="-122"/>
                <a:ea typeface="黑体" pitchFamily="49" charset="-122"/>
              </a:rPr>
              <a:t>卓有成就</a:t>
            </a:r>
            <a:r>
              <a:rPr lang="en-US" altLang="zh-CN" sz="2099">
                <a:latin typeface="黑体" pitchFamily="49" charset="-122"/>
                <a:ea typeface="黑体" pitchFamily="49" charset="-122"/>
              </a:rPr>
              <a:t>】</a:t>
            </a:r>
            <a:endParaRPr lang="zh-CN" altLang="en-US" sz="2099">
              <a:latin typeface="黑体" pitchFamily="49" charset="-122"/>
              <a:ea typeface="黑体" pitchFamily="49" charset="-122"/>
            </a:endParaRPr>
          </a:p>
        </p:txBody>
      </p:sp>
      <p:grpSp>
        <p:nvGrpSpPr>
          <p:cNvPr id="2" name="组合 15"/>
          <p:cNvGrpSpPr/>
          <p:nvPr/>
        </p:nvGrpSpPr>
        <p:grpSpPr>
          <a:xfrm>
            <a:off x="445178" y="1746490"/>
            <a:ext cx="523739" cy="392804"/>
            <a:chOff x="1831" y="4256"/>
            <a:chExt cx="925" cy="713"/>
          </a:xfrm>
        </p:grpSpPr>
        <p:pic>
          <p:nvPicPr>
            <p:cNvPr id="10253" name="图片 16" descr="内文02"/>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831" y="4280"/>
              <a:ext cx="665" cy="665"/>
            </a:xfrm>
            <a:prstGeom prst="rect">
              <a:avLst/>
            </a:prstGeom>
            <a:noFill/>
            <a:ln w="9525">
              <a:noFill/>
            </a:ln>
          </p:spPr>
        </p:pic>
        <p:sp>
          <p:nvSpPr>
            <p:cNvPr id="10254" name="文本框 3"/>
            <p:cNvSpPr txBox="1"/>
            <p:nvPr/>
          </p:nvSpPr>
          <p:spPr>
            <a:xfrm>
              <a:off x="1902" y="4256"/>
              <a:ext cx="854" cy="713"/>
            </a:xfrm>
            <a:prstGeom prst="rect">
              <a:avLst/>
            </a:prstGeom>
            <a:noFill/>
            <a:ln w="9525">
              <a:noFill/>
            </a:ln>
          </p:spPr>
          <p:txBody>
            <a:bodyPr>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en-US" altLang="zh-CN" sz="2099">
                  <a:solidFill>
                    <a:schemeClr val="bg1"/>
                  </a:solidFill>
                  <a:latin typeface="Times New Roman" panose="02020603050405020304" pitchFamily="18" charset="0"/>
                  <a:ea typeface="黑体" pitchFamily="49" charset="-122"/>
                  <a:sym typeface="+mn-ea"/>
                </a:rPr>
                <a:t>4</a:t>
              </a:r>
            </a:p>
          </p:txBody>
        </p:sp>
      </p:grpSp>
      <p:sp>
        <p:nvSpPr>
          <p:cNvPr id="11" name="文本框 4"/>
          <p:cNvSpPr txBox="1"/>
          <p:nvPr/>
        </p:nvSpPr>
        <p:spPr>
          <a:xfrm>
            <a:off x="892736" y="1750060"/>
            <a:ext cx="2957933" cy="429704"/>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zh-CN" altLang="en-US" sz="2399">
                <a:solidFill>
                  <a:srgbClr val="0070C0"/>
                </a:solidFill>
                <a:latin typeface="黑体" pitchFamily="49" charset="-122"/>
                <a:ea typeface="黑体" pitchFamily="49" charset="-122"/>
                <a:sym typeface="+mn-ea"/>
              </a:rPr>
              <a:t>记住重点词语的词义</a:t>
            </a:r>
          </a:p>
        </p:txBody>
      </p:sp>
      <p:sp>
        <p:nvSpPr>
          <p:cNvPr id="12" name="文本框 5"/>
          <p:cNvSpPr txBox="1"/>
          <p:nvPr/>
        </p:nvSpPr>
        <p:spPr>
          <a:xfrm>
            <a:off x="1529555" y="2298796"/>
            <a:ext cx="7179980" cy="830840"/>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a:lnSpc>
                <a:spcPts val="2980"/>
              </a:lnSpc>
            </a:pPr>
            <a:r>
              <a:rPr lang="zh-CN" altLang="en-US" sz="2099">
                <a:solidFill>
                  <a:srgbClr val="FF0000"/>
                </a:solidFill>
                <a:latin typeface="黑体" pitchFamily="49" charset="-122"/>
                <a:ea typeface="黑体" pitchFamily="49" charset="-122"/>
              </a:rPr>
              <a:t>人在生前或临死时对自己身后事如何处理用口头或书面形式所做的嘱咐。</a:t>
            </a:r>
          </a:p>
        </p:txBody>
      </p:sp>
      <p:sp>
        <p:nvSpPr>
          <p:cNvPr id="13" name="文本框 5"/>
          <p:cNvSpPr txBox="1"/>
          <p:nvPr/>
        </p:nvSpPr>
        <p:spPr>
          <a:xfrm>
            <a:off x="1539078" y="3251048"/>
            <a:ext cx="5386175" cy="384471"/>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zh-CN" altLang="en-US" sz="2099">
                <a:solidFill>
                  <a:srgbClr val="FF0000"/>
                </a:solidFill>
                <a:latin typeface="黑体" pitchFamily="49" charset="-122"/>
                <a:ea typeface="黑体" pitchFamily="49" charset="-122"/>
              </a:rPr>
              <a:t>授予</a:t>
            </a:r>
            <a:r>
              <a:rPr lang="en-US" altLang="zh-CN" sz="2099">
                <a:solidFill>
                  <a:srgbClr val="FF0000"/>
                </a:solidFill>
                <a:latin typeface="黑体" pitchFamily="49" charset="-122"/>
                <a:ea typeface="黑体" pitchFamily="49" charset="-122"/>
              </a:rPr>
              <a:t>(</a:t>
            </a:r>
            <a:r>
              <a:rPr lang="zh-CN" altLang="en-US" sz="2099">
                <a:solidFill>
                  <a:srgbClr val="FF0000"/>
                </a:solidFill>
                <a:latin typeface="黑体" pitchFamily="49" charset="-122"/>
                <a:ea typeface="黑体" pitchFamily="49" charset="-122"/>
              </a:rPr>
              <a:t>勋章、奖状、证书等</a:t>
            </a:r>
            <a:r>
              <a:rPr lang="en-US" altLang="zh-CN" sz="2099">
                <a:solidFill>
                  <a:srgbClr val="FF0000"/>
                </a:solidFill>
                <a:latin typeface="黑体" pitchFamily="49" charset="-122"/>
                <a:ea typeface="黑体" pitchFamily="49" charset="-122"/>
              </a:rPr>
              <a:t>)</a:t>
            </a:r>
            <a:r>
              <a:rPr lang="zh-CN" altLang="en-US" sz="2099">
                <a:solidFill>
                  <a:srgbClr val="FF0000"/>
                </a:solidFill>
                <a:latin typeface="黑体" pitchFamily="49" charset="-122"/>
                <a:ea typeface="黑体" pitchFamily="49" charset="-122"/>
              </a:rPr>
              <a:t>。</a:t>
            </a:r>
          </a:p>
        </p:txBody>
      </p:sp>
      <p:sp>
        <p:nvSpPr>
          <p:cNvPr id="14" name="文本框 5"/>
          <p:cNvSpPr txBox="1"/>
          <p:nvPr/>
        </p:nvSpPr>
        <p:spPr>
          <a:xfrm>
            <a:off x="1547410" y="3786690"/>
            <a:ext cx="1548600" cy="384471"/>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zh-CN" altLang="en-US" sz="2099">
                <a:solidFill>
                  <a:srgbClr val="FF0000"/>
                </a:solidFill>
                <a:latin typeface="黑体" pitchFamily="49" charset="-122"/>
                <a:ea typeface="黑体" pitchFamily="49" charset="-122"/>
              </a:rPr>
              <a:t>建立的功绩。</a:t>
            </a:r>
          </a:p>
        </p:txBody>
      </p:sp>
      <p:sp>
        <p:nvSpPr>
          <p:cNvPr id="15" name="文本框 5"/>
          <p:cNvSpPr txBox="1"/>
          <p:nvPr/>
        </p:nvSpPr>
        <p:spPr>
          <a:xfrm>
            <a:off x="2089003" y="4365183"/>
            <a:ext cx="3007926" cy="384471"/>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r>
              <a:rPr lang="zh-CN" altLang="en-US" sz="2099">
                <a:solidFill>
                  <a:srgbClr val="FF0000"/>
                </a:solidFill>
                <a:latin typeface="黑体" pitchFamily="49" charset="-122"/>
                <a:ea typeface="黑体" pitchFamily="49" charset="-122"/>
              </a:rPr>
              <a:t>有突出的成绩、成就。</a:t>
            </a:r>
          </a:p>
        </p:txBody>
      </p:sp>
      <p:pic>
        <p:nvPicPr>
          <p:cNvPr id="10252" name="图片 17410" descr="0910"/>
          <p:cNvPicPr>
            <a:picLocks noChangeAspect="1"/>
          </p:cNvPicPr>
          <p:nvPr/>
        </p:nvPicPr>
        <p:blipFill>
          <a:blip r:embed="rId3">
            <a:extLst>
              <a:ext uri="{28A0092B-C50C-407E-A947-70E740481C1C}">
                <a14:useLocalDpi xmlns:a14="http://schemas.microsoft.com/office/drawing/2010/main"/>
              </a:ext>
            </a:extLst>
          </a:blip>
          <a:stretch>
            <a:fillRect/>
          </a:stretch>
        </p:blipFill>
        <p:spPr>
          <a:xfrm rot="1928979">
            <a:off x="7124036" y="3745028"/>
            <a:ext cx="1204599" cy="1773569"/>
          </a:xfrm>
          <a:prstGeom prst="rect">
            <a:avLst/>
          </a:prstGeom>
          <a:noFill/>
          <a:ln w="9525">
            <a:noFill/>
          </a:ln>
        </p:spPr>
      </p:pic>
      <p:pic>
        <p:nvPicPr>
          <p:cNvPr id="10255" name="New picture"/>
          <p:cNvPicPr/>
          <p:nvPr/>
        </p:nvPicPr>
        <p:blipFill>
          <a:blip r:embed="rId4"/>
          <a:stretch>
            <a:fillRect/>
          </a:stretch>
        </p:blipFill>
        <p:spPr>
          <a:xfrm>
            <a:off x="8065574" y="10275097"/>
            <a:ext cx="257108" cy="190450"/>
          </a:xfrm>
          <a:prstGeom prst="cube">
            <a:avLst/>
          </a:prstGeom>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par>
                                <p:cTn id="8" presetID="22" presetClass="entr" presetSubtype="8" dur="1000" fill="hold" nodeType="withEffect">
                                  <p:stCondLst>
                                    <p:cond delay="0"/>
                                  </p:stCondLst>
                                  <p:childTnLst>
                                    <p:set>
                                      <p:cBhvr>
                                        <p:cTn id="9" dur="1000" fill="hold">
                                          <p:stCondLst>
                                            <p:cond delay="0"/>
                                          </p:stCondLst>
                                        </p:cTn>
                                        <p:tgtEl>
                                          <p:spTgt spid="11"/>
                                        </p:tgtEl>
                                        <p:attrNameLst>
                                          <p:attrName>style.visibility</p:attrName>
                                        </p:attrNameLst>
                                      </p:cBhvr>
                                      <p:to>
                                        <p:strVal val="visible"/>
                                      </p:to>
                                    </p:set>
                                    <p:animEffect transition="in" filter="wipe(left)">
                                      <p:cBhvr>
                                        <p:cTn id="10" dur="1000"/>
                                        <p:tgtEl>
                                          <p:spTgt spid="11"/>
                                        </p:tgtEl>
                                      </p:cBhvr>
                                    </p:animEffect>
                                  </p:childTnLst>
                                </p:cTn>
                              </p:par>
                            </p:childTnLst>
                          </p:cTn>
                        </p:par>
                      </p:childTnLst>
                    </p:cTn>
                  </p:par>
                  <p:par>
                    <p:cTn id="11" fill="hold" nodeType="clickPar">
                      <p:stCondLst>
                        <p:cond delay="indefinite"/>
                        <p:cond evt="onBegin" delay="0">
                          <p:tn val="10"/>
                        </p:cond>
                      </p:stCondLst>
                      <p:childTnLst>
                        <p:par>
                          <p:cTn id="12" fill="hold" nodeType="afterGroup">
                            <p:stCondLst>
                              <p:cond delay="0"/>
                            </p:stCondLst>
                            <p:childTnLst>
                              <p:par>
                                <p:cTn id="13" presetID="2" presetClass="entr" presetSubtype="4" dur="50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ppt_x"/>
                                          </p:val>
                                        </p:tav>
                                        <p:tav tm="100000">
                                          <p:val>
                                            <p:strVal val="#ppt_x"/>
                                          </p:val>
                                        </p:tav>
                                      </p:tavLst>
                                    </p:anim>
                                    <p:anim calcmode="lin" valueType="num">
                                      <p:cBhvr additive="base">
                                        <p:cTn id="1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cond evt="onBegin" delay="0">
                          <p:tn val="16"/>
                        </p:cond>
                      </p:stCondLst>
                      <p:childTnLst>
                        <p:par>
                          <p:cTn id="18" fill="hold" nodeType="afterGroup">
                            <p:stCondLst>
                              <p:cond delay="0"/>
                            </p:stCondLst>
                            <p:childTnLst>
                              <p:par>
                                <p:cTn id="19" presetID="2" presetClass="entr" presetSubtype="4" dur="50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500" fill="hold"/>
                                        <p:tgtEl>
                                          <p:spTgt spid="12"/>
                                        </p:tgtEl>
                                        <p:attrNameLst>
                                          <p:attrName>ppt_x</p:attrName>
                                        </p:attrNameLst>
                                      </p:cBhvr>
                                      <p:tavLst>
                                        <p:tav tm="0">
                                          <p:val>
                                            <p:strVal val="#ppt_x"/>
                                          </p:val>
                                        </p:tav>
                                        <p:tav tm="100000">
                                          <p:val>
                                            <p:strVal val="#ppt_x"/>
                                          </p:val>
                                        </p:tav>
                                      </p:tavLst>
                                    </p:anim>
                                    <p:anim calcmode="lin" valueType="num">
                                      <p:cBhvr additive="base">
                                        <p:cTn id="2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cond evt="onBegin" delay="0">
                          <p:tn val="22"/>
                        </p:cond>
                      </p:stCondLst>
                      <p:childTnLst>
                        <p:par>
                          <p:cTn id="24" fill="hold" nodeType="afterGroup">
                            <p:stCondLst>
                              <p:cond delay="0"/>
                            </p:stCondLst>
                            <p:childTnLst>
                              <p:par>
                                <p:cTn id="25" presetID="2" presetClass="entr" presetSubtype="4" dur="50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cond evt="onBegin" delay="0">
                          <p:tn val="28"/>
                        </p:cond>
                      </p:stCondLst>
                      <p:childTnLst>
                        <p:par>
                          <p:cTn id="30" fill="hold" nodeType="afterGroup">
                            <p:stCondLst>
                              <p:cond delay="0"/>
                            </p:stCondLst>
                            <p:childTnLst>
                              <p:par>
                                <p:cTn id="31" presetID="2" presetClass="entr" presetSubtype="4" dur="50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additive="base">
                                        <p:cTn id="33" dur="500" fill="hold"/>
                                        <p:tgtEl>
                                          <p:spTgt spid="13"/>
                                        </p:tgtEl>
                                        <p:attrNameLst>
                                          <p:attrName>ppt_x</p:attrName>
                                        </p:attrNameLst>
                                      </p:cBhvr>
                                      <p:tavLst>
                                        <p:tav tm="0">
                                          <p:val>
                                            <p:strVal val="#ppt_x"/>
                                          </p:val>
                                        </p:tav>
                                        <p:tav tm="100000">
                                          <p:val>
                                            <p:strVal val="#ppt_x"/>
                                          </p:val>
                                        </p:tav>
                                      </p:tavLst>
                                    </p:anim>
                                    <p:anim calcmode="lin" valueType="num">
                                      <p:cBhvr additive="base">
                                        <p:cTn id="3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cond evt="onBegin" delay="0">
                          <p:tn val="34"/>
                        </p:cond>
                      </p:stCondLst>
                      <p:childTnLst>
                        <p:par>
                          <p:cTn id="36" fill="hold" nodeType="afterGroup">
                            <p:stCondLst>
                              <p:cond delay="0"/>
                            </p:stCondLst>
                            <p:childTnLst>
                              <p:par>
                                <p:cTn id="37" presetID="2" presetClass="entr" presetSubtype="4" dur="50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anim calcmode="lin" valueType="num">
                                      <p:cBhvr additive="base">
                                        <p:cTn id="39" dur="500" fill="hold"/>
                                        <p:tgtEl>
                                          <p:spTgt spid="6"/>
                                        </p:tgtEl>
                                        <p:attrNameLst>
                                          <p:attrName>ppt_x</p:attrName>
                                        </p:attrNameLst>
                                      </p:cBhvr>
                                      <p:tavLst>
                                        <p:tav tm="0">
                                          <p:val>
                                            <p:strVal val="#ppt_x"/>
                                          </p:val>
                                        </p:tav>
                                        <p:tav tm="100000">
                                          <p:val>
                                            <p:strVal val="#ppt_x"/>
                                          </p:val>
                                        </p:tav>
                                      </p:tavLst>
                                    </p:anim>
                                    <p:anim calcmode="lin" valueType="num">
                                      <p:cBhvr additive="base">
                                        <p:cTn id="4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cond evt="onBegin" delay="0">
                          <p:tn val="40"/>
                        </p:cond>
                      </p:stCondLst>
                      <p:childTnLst>
                        <p:par>
                          <p:cTn id="42" fill="hold" nodeType="afterGroup">
                            <p:stCondLst>
                              <p:cond delay="0"/>
                            </p:stCondLst>
                            <p:childTnLst>
                              <p:par>
                                <p:cTn id="43" presetID="2" presetClass="entr" presetSubtype="4" dur="500" fill="hold" grpId="0" nodeType="clickEffect">
                                  <p:stCondLst>
                                    <p:cond delay="0"/>
                                  </p:stCondLst>
                                  <p:childTnLst>
                                    <p:set>
                                      <p:cBhvr>
                                        <p:cTn id="44" dur="1" fill="hold">
                                          <p:stCondLst>
                                            <p:cond delay="0"/>
                                          </p:stCondLst>
                                        </p:cTn>
                                        <p:tgtEl>
                                          <p:spTgt spid="14"/>
                                        </p:tgtEl>
                                        <p:attrNameLst>
                                          <p:attrName>style.visibility</p:attrName>
                                        </p:attrNameLst>
                                      </p:cBhvr>
                                      <p:to>
                                        <p:strVal val="visible"/>
                                      </p:to>
                                    </p:set>
                                    <p:anim calcmode="lin" valueType="num">
                                      <p:cBhvr additive="base">
                                        <p:cTn id="45" dur="500" fill="hold"/>
                                        <p:tgtEl>
                                          <p:spTgt spid="14"/>
                                        </p:tgtEl>
                                        <p:attrNameLst>
                                          <p:attrName>ppt_x</p:attrName>
                                        </p:attrNameLst>
                                      </p:cBhvr>
                                      <p:tavLst>
                                        <p:tav tm="0">
                                          <p:val>
                                            <p:strVal val="#ppt_x"/>
                                          </p:val>
                                        </p:tav>
                                        <p:tav tm="100000">
                                          <p:val>
                                            <p:strVal val="#ppt_x"/>
                                          </p:val>
                                        </p:tav>
                                      </p:tavLst>
                                    </p:anim>
                                    <p:anim calcmode="lin" valueType="num">
                                      <p:cBhvr additive="base">
                                        <p:cTn id="4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7" fill="hold" nodeType="clickPar">
                      <p:stCondLst>
                        <p:cond delay="indefinite"/>
                        <p:cond evt="onBegin" delay="0">
                          <p:tn val="46"/>
                        </p:cond>
                      </p:stCondLst>
                      <p:childTnLst>
                        <p:par>
                          <p:cTn id="48" fill="hold" nodeType="afterGroup">
                            <p:stCondLst>
                              <p:cond delay="0"/>
                            </p:stCondLst>
                            <p:childTnLst>
                              <p:par>
                                <p:cTn id="49" presetID="2" presetClass="entr" presetSubtype="4" dur="500" fill="hold" grpId="0" nodeType="clickEffect">
                                  <p:stCondLst>
                                    <p:cond delay="0"/>
                                  </p:stCondLst>
                                  <p:childTnLst>
                                    <p:set>
                                      <p:cBhvr>
                                        <p:cTn id="50" dur="1" fill="hold">
                                          <p:stCondLst>
                                            <p:cond delay="0"/>
                                          </p:stCondLst>
                                        </p:cTn>
                                        <p:tgtEl>
                                          <p:spTgt spid="7"/>
                                        </p:tgtEl>
                                        <p:attrNameLst>
                                          <p:attrName>style.visibility</p:attrName>
                                        </p:attrNameLst>
                                      </p:cBhvr>
                                      <p:to>
                                        <p:strVal val="visible"/>
                                      </p:to>
                                    </p:set>
                                    <p:anim calcmode="lin" valueType="num">
                                      <p:cBhvr additive="base">
                                        <p:cTn id="51" dur="500" fill="hold"/>
                                        <p:tgtEl>
                                          <p:spTgt spid="7"/>
                                        </p:tgtEl>
                                        <p:attrNameLst>
                                          <p:attrName>ppt_x</p:attrName>
                                        </p:attrNameLst>
                                      </p:cBhvr>
                                      <p:tavLst>
                                        <p:tav tm="0">
                                          <p:val>
                                            <p:strVal val="#ppt_x"/>
                                          </p:val>
                                        </p:tav>
                                        <p:tav tm="100000">
                                          <p:val>
                                            <p:strVal val="#ppt_x"/>
                                          </p:val>
                                        </p:tav>
                                      </p:tavLst>
                                    </p:anim>
                                    <p:anim calcmode="lin" valueType="num">
                                      <p:cBhvr additive="base">
                                        <p:cTn id="5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nodeType="afterGroup">
                            <p:stCondLst>
                              <p:cond delay="0"/>
                            </p:stCondLst>
                            <p:childTnLst>
                              <p:par>
                                <p:cTn id="55" presetID="2" presetClass="entr" presetSubtype="4" dur="500" fill="hold" grpId="0" nodeType="clickEffect">
                                  <p:stCondLst>
                                    <p:cond delay="0"/>
                                  </p:stCondLst>
                                  <p:childTnLst>
                                    <p:set>
                                      <p:cBhvr>
                                        <p:cTn id="56" dur="1" fill="hold">
                                          <p:stCondLst>
                                            <p:cond delay="0"/>
                                          </p:stCondLst>
                                        </p:cTn>
                                        <p:tgtEl>
                                          <p:spTgt spid="15"/>
                                        </p:tgtEl>
                                        <p:attrNameLst>
                                          <p:attrName>style.visibility</p:attrName>
                                        </p:attrNameLst>
                                      </p:cBhvr>
                                      <p:to>
                                        <p:strVal val="visible"/>
                                      </p:to>
                                    </p:set>
                                    <p:anim calcmode="lin" valueType="num">
                                      <p:cBhvr additive="base">
                                        <p:cTn id="57" dur="500" fill="hold"/>
                                        <p:tgtEl>
                                          <p:spTgt spid="15"/>
                                        </p:tgtEl>
                                        <p:attrNameLst>
                                          <p:attrName>ppt_x</p:attrName>
                                        </p:attrNameLst>
                                      </p:cBhvr>
                                      <p:tavLst>
                                        <p:tav tm="0">
                                          <p:val>
                                            <p:strVal val="#ppt_x"/>
                                          </p:val>
                                        </p:tav>
                                        <p:tav tm="100000">
                                          <p:val>
                                            <p:strVal val="#ppt_x"/>
                                          </p:val>
                                        </p:tav>
                                      </p:tavLst>
                                    </p:anim>
                                    <p:anim calcmode="lin" valueType="num">
                                      <p:cBhvr additive="base">
                                        <p:cTn id="5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12" grpId="0"/>
      <p:bldP spid="13" grpId="0"/>
      <p:bldP spid="14" grpId="0"/>
      <p:bldP spid="15" grpId="0"/>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 name="图片 19" descr="内文0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89233" y="1478668"/>
            <a:ext cx="1791424" cy="545164"/>
          </a:xfrm>
          <a:prstGeom prst="rect">
            <a:avLst/>
          </a:prstGeom>
          <a:noFill/>
          <a:ln w="9525">
            <a:noFill/>
          </a:ln>
        </p:spPr>
      </p:pic>
      <p:sp>
        <p:nvSpPr>
          <p:cNvPr id="21" name="文本框 5"/>
          <p:cNvSpPr txBox="1"/>
          <p:nvPr/>
        </p:nvSpPr>
        <p:spPr>
          <a:xfrm>
            <a:off x="536832" y="1535804"/>
            <a:ext cx="1561693" cy="476126"/>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algn="ctr"/>
            <a:r>
              <a:rPr lang="zh-CN" altLang="en-US" sz="2699" b="1">
                <a:solidFill>
                  <a:schemeClr val="bg1"/>
                </a:solidFill>
                <a:latin typeface="黑体" pitchFamily="49" charset="-122"/>
                <a:ea typeface="黑体" pitchFamily="49" charset="-122"/>
              </a:rPr>
              <a:t>整体感知</a:t>
            </a:r>
            <a:endParaRPr lang="zh-CN" altLang="zh-CN" sz="2699" b="1">
              <a:solidFill>
                <a:schemeClr val="bg1"/>
              </a:solidFill>
              <a:latin typeface="黑体" pitchFamily="49" charset="-122"/>
              <a:ea typeface="黑体" pitchFamily="49" charset="-122"/>
            </a:endParaRPr>
          </a:p>
        </p:txBody>
      </p:sp>
      <p:sp>
        <p:nvSpPr>
          <p:cNvPr id="4" name="文本框 99"/>
          <p:cNvSpPr txBox="1"/>
          <p:nvPr/>
        </p:nvSpPr>
        <p:spPr>
          <a:xfrm>
            <a:off x="445178" y="2025023"/>
            <a:ext cx="3028161" cy="540403"/>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a:lnSpc>
                <a:spcPct val="130000"/>
              </a:lnSpc>
            </a:pPr>
            <a:r>
              <a:rPr lang="en-US" altLang="zh-CN" sz="2399">
                <a:latin typeface="Times New Roman" panose="02020603050405020304" pitchFamily="18" charset="0"/>
                <a:ea typeface="黑体" pitchFamily="49" charset="-122"/>
              </a:rPr>
              <a:t>1</a:t>
            </a:r>
            <a:r>
              <a:rPr lang="zh-CN" altLang="en-US" sz="2399">
                <a:latin typeface="Times New Roman" panose="02020603050405020304" pitchFamily="18" charset="0"/>
                <a:ea typeface="黑体" pitchFamily="49" charset="-122"/>
              </a:rPr>
              <a:t>．朗读课文</a:t>
            </a:r>
          </a:p>
        </p:txBody>
      </p:sp>
      <p:sp>
        <p:nvSpPr>
          <p:cNvPr id="5" name="文本框 1"/>
          <p:cNvSpPr txBox="1"/>
          <p:nvPr/>
        </p:nvSpPr>
        <p:spPr>
          <a:xfrm>
            <a:off x="747518" y="3714080"/>
            <a:ext cx="858217" cy="470175"/>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a:lnSpc>
                <a:spcPct val="150000"/>
              </a:lnSpc>
            </a:pPr>
            <a:r>
              <a:rPr lang="zh-CN" altLang="en-US" sz="2099" b="1">
                <a:solidFill>
                  <a:srgbClr val="002060"/>
                </a:solidFill>
                <a:latin typeface="楷体" pitchFamily="49" charset="-122"/>
                <a:ea typeface="楷体" pitchFamily="49" charset="-122"/>
              </a:rPr>
              <a:t>导语：</a:t>
            </a:r>
          </a:p>
        </p:txBody>
      </p:sp>
      <p:sp>
        <p:nvSpPr>
          <p:cNvPr id="7" name="文本框 99"/>
          <p:cNvSpPr txBox="1"/>
          <p:nvPr/>
        </p:nvSpPr>
        <p:spPr>
          <a:xfrm>
            <a:off x="957013" y="2508291"/>
            <a:ext cx="2566319" cy="541593"/>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a:lnSpc>
                <a:spcPct val="130000"/>
              </a:lnSpc>
            </a:pPr>
            <a:r>
              <a:rPr lang="zh-CN" altLang="en-US" sz="2399">
                <a:latin typeface="Times New Roman" panose="02020603050405020304" pitchFamily="18" charset="0"/>
                <a:ea typeface="黑体" pitchFamily="49" charset="-122"/>
              </a:rPr>
              <a:t>找出导语部分。</a:t>
            </a:r>
          </a:p>
        </p:txBody>
      </p:sp>
      <p:sp>
        <p:nvSpPr>
          <p:cNvPr id="14" name="文本框 1"/>
          <p:cNvSpPr txBox="1">
            <a:spLocks noChangeArrowheads="1"/>
          </p:cNvSpPr>
          <p:nvPr/>
        </p:nvSpPr>
        <p:spPr bwMode="auto">
          <a:xfrm>
            <a:off x="1601838" y="3110220"/>
            <a:ext cx="6780073" cy="2139129"/>
          </a:xfrm>
          <a:prstGeom prst="roundRect">
            <a:avLst/>
          </a:prstGeom>
          <a:solidFill>
            <a:srgbClr val="D3EBED">
              <a:alpha val="71000"/>
            </a:srgbClr>
          </a:solidFill>
          <a:ln w="9525">
            <a:noFill/>
            <a:miter lim="800000"/>
          </a:ln>
          <a:effectLst>
            <a:softEdge rad="63500"/>
          </a:effectLst>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marR="0" defTabSz="685621">
              <a:lnSpc>
                <a:spcPts val="2999"/>
              </a:lnSpc>
              <a:buClrTx/>
              <a:buSzTx/>
              <a:buFontTx/>
              <a:defRPr/>
            </a:pPr>
            <a:r>
              <a:rPr kumimoji="0" lang="zh-CN" altLang="en-US" sz="2099" b="1" kern="1200" cap="none" spc="0" normalizeH="0" baseline="0" noProof="0">
                <a:latin typeface="楷体" pitchFamily="49" charset="-122"/>
                <a:ea typeface="楷体" pitchFamily="49" charset="-122"/>
                <a:cs typeface="+mn-cs"/>
              </a:rPr>
              <a:t>路透社斯德哥尔摩</a:t>
            </a:r>
            <a:r>
              <a:rPr kumimoji="0" lang="en-US" altLang="zh-CN" sz="2099" b="1" kern="1200" cap="none" spc="0" normalizeH="0" baseline="0" noProof="0">
                <a:latin typeface="楷体" pitchFamily="49" charset="-122"/>
                <a:ea typeface="楷体" pitchFamily="49" charset="-122"/>
                <a:cs typeface="+mn-cs"/>
              </a:rPr>
              <a:t>1901</a:t>
            </a:r>
            <a:r>
              <a:rPr kumimoji="0" lang="zh-CN" altLang="en-US" sz="2099" b="1" kern="1200" cap="none" spc="0" normalizeH="0" baseline="0" noProof="0">
                <a:latin typeface="楷体" pitchFamily="49" charset="-122"/>
                <a:ea typeface="楷体" pitchFamily="49" charset="-122"/>
                <a:cs typeface="+mn-cs"/>
              </a:rPr>
              <a:t>年</a:t>
            </a:r>
            <a:r>
              <a:rPr kumimoji="0" lang="en-US" altLang="zh-CN" sz="2099" b="1" kern="1200" cap="none" spc="0" normalizeH="0" baseline="0" noProof="0">
                <a:latin typeface="楷体" pitchFamily="49" charset="-122"/>
                <a:ea typeface="楷体" pitchFamily="49" charset="-122"/>
                <a:cs typeface="+mn-cs"/>
              </a:rPr>
              <a:t>12</a:t>
            </a:r>
            <a:r>
              <a:rPr kumimoji="0" lang="zh-CN" altLang="en-US" sz="2099" b="1" kern="1200" cap="none" spc="0" normalizeH="0" baseline="0" noProof="0">
                <a:latin typeface="楷体" pitchFamily="49" charset="-122"/>
                <a:ea typeface="楷体" pitchFamily="49" charset="-122"/>
                <a:cs typeface="+mn-cs"/>
              </a:rPr>
              <a:t>月</a:t>
            </a:r>
            <a:r>
              <a:rPr kumimoji="0" lang="en-US" altLang="zh-CN" sz="2099" b="1" kern="1200" cap="none" spc="0" normalizeH="0" baseline="0" noProof="0">
                <a:latin typeface="楷体" pitchFamily="49" charset="-122"/>
                <a:ea typeface="楷体" pitchFamily="49" charset="-122"/>
                <a:cs typeface="+mn-cs"/>
              </a:rPr>
              <a:t>10</a:t>
            </a:r>
            <a:r>
              <a:rPr kumimoji="0" lang="zh-CN" altLang="en-US" sz="2099" b="1" kern="1200" cap="none" spc="0" normalizeH="0" baseline="0" noProof="0">
                <a:latin typeface="楷体" pitchFamily="49" charset="-122"/>
                <a:ea typeface="楷体" pitchFamily="49" charset="-122"/>
                <a:cs typeface="+mn-cs"/>
              </a:rPr>
              <a:t>日电    瑞典国王和挪威诺贝尔基金会今天首次颁发了诺贝尔奖。根据诺贝尔的遗嘱：“诺贝尔奖每年发给那些在过去的一年里，在物理学、化学、生理学或医学、文学及和平事业方面为人类作出最大贡献的人。”</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blinds(horizontal)">
                                      <p:cBhvr>
                                        <p:cTn id="7" dur="500"/>
                                        <p:tgtEl>
                                          <p:spTgt spid="20"/>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blinds(horizontal)">
                                      <p:cBhvr>
                                        <p:cTn id="10" dur="500"/>
                                        <p:tgtEl>
                                          <p:spTgt spid="21"/>
                                        </p:tgtEl>
                                      </p:cBhvr>
                                    </p:animEffect>
                                  </p:childTnLst>
                                </p:cTn>
                              </p:par>
                            </p:childTnLst>
                          </p:cTn>
                        </p:par>
                      </p:childTnLst>
                    </p:cTn>
                  </p:par>
                  <p:par>
                    <p:cTn id="11" fill="hold" nodeType="clickPar">
                      <p:stCondLst>
                        <p:cond delay="indefinite"/>
                        <p:cond evt="onBegin" delay="0">
                          <p:tn val="10"/>
                        </p:cond>
                      </p:stCondLst>
                      <p:childTnLst>
                        <p:par>
                          <p:cTn id="12" fill="hold" nodeType="afterGroup">
                            <p:stCondLst>
                              <p:cond delay="0"/>
                            </p:stCondLst>
                            <p:childTnLst>
                              <p:par>
                                <p:cTn id="13" presetID="5" presetClass="entr" presetSubtype="10" dur="50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checkerboard(across)">
                                      <p:cBhvr>
                                        <p:cTn id="15" dur="500"/>
                                        <p:tgtEl>
                                          <p:spTgt spid="4"/>
                                        </p:tgtEl>
                                      </p:cBhvr>
                                    </p:animEffect>
                                  </p:childTnLst>
                                </p:cTn>
                              </p:par>
                            </p:childTnLst>
                          </p:cTn>
                        </p:par>
                      </p:childTnLst>
                    </p:cTn>
                  </p:par>
                  <p:par>
                    <p:cTn id="16" fill="hold" nodeType="clickPar">
                      <p:stCondLst>
                        <p:cond delay="indefinite"/>
                        <p:cond evt="onBegin" delay="0">
                          <p:tn val="15"/>
                        </p:cond>
                      </p:stCondLst>
                      <p:childTnLst>
                        <p:par>
                          <p:cTn id="17" fill="hold" nodeType="afterGroup">
                            <p:stCondLst>
                              <p:cond delay="0"/>
                            </p:stCondLst>
                            <p:childTnLst>
                              <p:par>
                                <p:cTn id="18" presetID="5" presetClass="entr" presetSubtype="10" dur="50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checkerboard(across)">
                                      <p:cBhvr>
                                        <p:cTn id="20" dur="500"/>
                                        <p:tgtEl>
                                          <p:spTgt spid="7"/>
                                        </p:tgtEl>
                                      </p:cBhvr>
                                    </p:animEffect>
                                  </p:childTnLst>
                                </p:cTn>
                              </p:par>
                            </p:childTnLst>
                          </p:cTn>
                        </p:par>
                      </p:childTnLst>
                    </p:cTn>
                  </p:par>
                  <p:par>
                    <p:cTn id="21" fill="hold" nodeType="clickPar">
                      <p:stCondLst>
                        <p:cond delay="indefinite"/>
                        <p:cond evt="onBegin" delay="0">
                          <p:tn val="20"/>
                        </p:cond>
                      </p:stCondLst>
                      <p:childTnLst>
                        <p:par>
                          <p:cTn id="22" fill="hold" nodeType="afterGroup">
                            <p:stCondLst>
                              <p:cond delay="0"/>
                            </p:stCondLst>
                            <p:childTnLst>
                              <p:par>
                                <p:cTn id="23" presetID="22" presetClass="entr" presetSubtype="1" dur="50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wipe(up)">
                                      <p:cBhvr>
                                        <p:cTn id="25" dur="500"/>
                                        <p:tgtEl>
                                          <p:spTgt spid="5"/>
                                        </p:tgtEl>
                                      </p:cBhvr>
                                    </p:animEffect>
                                  </p:childTnLst>
                                </p:cTn>
                              </p:par>
                            </p:childTnLst>
                          </p:cTn>
                        </p:par>
                      </p:childTnLst>
                    </p:cTn>
                  </p:par>
                  <p:par>
                    <p:cTn id="26" fill="hold" nodeType="clickPar">
                      <p:stCondLst>
                        <p:cond delay="indefinite"/>
                        <p:cond evt="onBegin" delay="0">
                          <p:tn val="25"/>
                        </p:cond>
                      </p:stCondLst>
                      <p:childTnLst>
                        <p:par>
                          <p:cTn id="27" fill="hold" nodeType="afterGroup">
                            <p:stCondLst>
                              <p:cond delay="0"/>
                            </p:stCondLst>
                            <p:childTnLst>
                              <p:par>
                                <p:cTn id="28" presetID="22" presetClass="entr" presetSubtype="1" dur="500" fill="hold"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wipe(up)">
                                      <p:cBhvr>
                                        <p:cTn id="3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4" grpId="0"/>
      <p:bldP spid="5" grpId="0"/>
      <p:bldP spid="7" grpId="0"/>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矩形 7"/>
          <p:cNvSpPr/>
          <p:nvPr/>
        </p:nvSpPr>
        <p:spPr>
          <a:xfrm>
            <a:off x="445178" y="1746490"/>
            <a:ext cx="4708886" cy="548735"/>
          </a:xfrm>
          <a:prstGeom prst="rect">
            <a:avLst/>
          </a:prstGeom>
          <a:noFill/>
          <a:ln w="9525">
            <a:noFill/>
          </a:ln>
        </p:spPr>
        <p:txBody>
          <a:bodyPr>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a:lnSpc>
                <a:spcPct val="130000"/>
              </a:lnSpc>
              <a:buFont typeface="Wingdings" pitchFamily="2" charset="2"/>
              <a:buChar char="l"/>
            </a:pPr>
            <a:r>
              <a:rPr lang="zh-CN" altLang="en-US" sz="2399">
                <a:latin typeface="Times New Roman" panose="02020603050405020304" pitchFamily="18" charset="0"/>
                <a:ea typeface="黑体" pitchFamily="49" charset="-122"/>
              </a:rPr>
              <a:t> 思考导语交代了哪些内容</a:t>
            </a:r>
          </a:p>
        </p:txBody>
      </p:sp>
      <p:sp>
        <p:nvSpPr>
          <p:cNvPr id="3" name="文本框 1"/>
          <p:cNvSpPr txBox="1">
            <a:spLocks noChangeArrowheads="1"/>
          </p:cNvSpPr>
          <p:nvPr/>
        </p:nvSpPr>
        <p:spPr bwMode="auto">
          <a:xfrm>
            <a:off x="6116151" y="2168251"/>
            <a:ext cx="1656077" cy="439904"/>
          </a:xfrm>
          <a:prstGeom prst="roundRect">
            <a:avLst/>
          </a:prstGeom>
          <a:solidFill>
            <a:srgbClr val="B8DFE2">
              <a:alpha val="65000"/>
            </a:srgbClr>
          </a:solidFill>
          <a:ln w="9525">
            <a:noFill/>
            <a:miter lim="800000"/>
          </a:ln>
          <a:effectLst>
            <a:softEdge rad="31750"/>
          </a:effectLst>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marR="0" defTabSz="685621">
              <a:lnSpc>
                <a:spcPts val="2647"/>
              </a:lnSpc>
              <a:buClrTx/>
              <a:buSzTx/>
              <a:buFontTx/>
              <a:defRPr/>
            </a:pPr>
            <a:r>
              <a:rPr kumimoji="0" lang="zh-CN" altLang="en-US" sz="2099" kern="1200" cap="none" spc="0" normalizeH="0" baseline="0" noProof="0">
                <a:solidFill>
                  <a:srgbClr val="7030A0"/>
                </a:solidFill>
                <a:latin typeface="Times New Roman" panose="02020603050405020304" pitchFamily="18" charset="0"/>
                <a:ea typeface="黑体" pitchFamily="49" charset="-122"/>
                <a:cs typeface="Times New Roman" pitchFamily="18" charset="0"/>
              </a:rPr>
              <a:t>颁奖的时间</a:t>
            </a:r>
          </a:p>
        </p:txBody>
      </p:sp>
      <p:sp>
        <p:nvSpPr>
          <p:cNvPr id="4" name="文本框 1"/>
          <p:cNvSpPr txBox="1">
            <a:spLocks noChangeArrowheads="1"/>
          </p:cNvSpPr>
          <p:nvPr/>
        </p:nvSpPr>
        <p:spPr bwMode="auto">
          <a:xfrm>
            <a:off x="6108105" y="3047857"/>
            <a:ext cx="1664124" cy="439226"/>
          </a:xfrm>
          <a:prstGeom prst="roundRect">
            <a:avLst/>
          </a:prstGeom>
          <a:solidFill>
            <a:srgbClr val="B8DFE2">
              <a:alpha val="65000"/>
            </a:srgbClr>
          </a:solidFill>
          <a:ln w="9525">
            <a:noFill/>
            <a:miter lim="800000"/>
          </a:ln>
          <a:effectLst>
            <a:softEdge rad="31750"/>
          </a:effectLst>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marR="0" defTabSz="685621">
              <a:lnSpc>
                <a:spcPts val="2647"/>
              </a:lnSpc>
              <a:buClrTx/>
              <a:buSzTx/>
              <a:buFontTx/>
              <a:defRPr/>
            </a:pPr>
            <a:r>
              <a:rPr kumimoji="0" lang="zh-CN" altLang="en-US" sz="2099" kern="1200" cap="none" spc="0" normalizeH="0" baseline="0" noProof="0">
                <a:solidFill>
                  <a:srgbClr val="7030A0"/>
                </a:solidFill>
                <a:latin typeface="Times New Roman" panose="02020603050405020304" pitchFamily="18" charset="0"/>
                <a:ea typeface="黑体" pitchFamily="49" charset="-122"/>
                <a:cs typeface="Times New Roman" pitchFamily="18" charset="0"/>
              </a:rPr>
              <a:t>颁发者</a:t>
            </a:r>
          </a:p>
        </p:txBody>
      </p:sp>
      <p:sp>
        <p:nvSpPr>
          <p:cNvPr id="5" name="文本框 1"/>
          <p:cNvSpPr txBox="1">
            <a:spLocks noChangeArrowheads="1"/>
          </p:cNvSpPr>
          <p:nvPr/>
        </p:nvSpPr>
        <p:spPr bwMode="auto">
          <a:xfrm>
            <a:off x="6129459" y="3954055"/>
            <a:ext cx="1616733" cy="439227"/>
          </a:xfrm>
          <a:prstGeom prst="roundRect">
            <a:avLst/>
          </a:prstGeom>
          <a:solidFill>
            <a:srgbClr val="B8DFE2">
              <a:alpha val="65000"/>
            </a:srgbClr>
          </a:solidFill>
          <a:ln w="9525">
            <a:noFill/>
            <a:miter lim="800000"/>
          </a:ln>
          <a:effectLst>
            <a:softEdge rad="31750"/>
          </a:effectLst>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marR="0" defTabSz="685621">
              <a:lnSpc>
                <a:spcPts val="2647"/>
              </a:lnSpc>
              <a:buClrTx/>
              <a:buSzTx/>
              <a:buFontTx/>
              <a:defRPr/>
            </a:pPr>
            <a:r>
              <a:rPr kumimoji="0" lang="zh-CN" altLang="en-US" sz="2099" kern="1200" cap="none" spc="0" normalizeH="0" baseline="0" noProof="0">
                <a:solidFill>
                  <a:srgbClr val="7030A0"/>
                </a:solidFill>
                <a:latin typeface="Times New Roman" panose="02020603050405020304" pitchFamily="18" charset="0"/>
                <a:ea typeface="黑体" pitchFamily="49" charset="-122"/>
                <a:cs typeface="Times New Roman" pitchFamily="18" charset="0"/>
              </a:rPr>
              <a:t>颁奖机构</a:t>
            </a:r>
          </a:p>
        </p:txBody>
      </p:sp>
      <p:sp>
        <p:nvSpPr>
          <p:cNvPr id="6" name="文本框 1"/>
          <p:cNvSpPr txBox="1">
            <a:spLocks noChangeArrowheads="1"/>
          </p:cNvSpPr>
          <p:nvPr/>
        </p:nvSpPr>
        <p:spPr bwMode="auto">
          <a:xfrm>
            <a:off x="6105883" y="4803647"/>
            <a:ext cx="2603653" cy="439904"/>
          </a:xfrm>
          <a:prstGeom prst="roundRect">
            <a:avLst/>
          </a:prstGeom>
          <a:solidFill>
            <a:srgbClr val="B8DFE2">
              <a:alpha val="65000"/>
            </a:srgbClr>
          </a:solidFill>
          <a:ln w="9525">
            <a:noFill/>
            <a:miter lim="800000"/>
          </a:ln>
          <a:effectLst>
            <a:softEdge rad="31750"/>
          </a:effectLst>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marR="0" defTabSz="685621">
              <a:lnSpc>
                <a:spcPts val="2647"/>
              </a:lnSpc>
              <a:buClrTx/>
              <a:buSzTx/>
              <a:buFontTx/>
              <a:defRPr/>
            </a:pPr>
            <a:r>
              <a:rPr kumimoji="0" lang="zh-CN" altLang="en-US" sz="2099" kern="1200" cap="none" spc="0" normalizeH="0" baseline="0" noProof="0">
                <a:solidFill>
                  <a:srgbClr val="7030A0"/>
                </a:solidFill>
                <a:latin typeface="Times New Roman" panose="02020603050405020304" pitchFamily="18" charset="0"/>
                <a:ea typeface="黑体" pitchFamily="49" charset="-122"/>
                <a:cs typeface="Times New Roman" pitchFamily="18" charset="0"/>
              </a:rPr>
              <a:t>诺贝尔奖设立的奖项</a:t>
            </a:r>
          </a:p>
        </p:txBody>
      </p:sp>
      <p:cxnSp>
        <p:nvCxnSpPr>
          <p:cNvPr id="13" name="直接连接符 12"/>
          <p:cNvCxnSpPr>
            <a:stCxn id="22" idx="0"/>
            <a:endCxn id="25" idx="2"/>
          </p:cNvCxnSpPr>
          <p:nvPr/>
        </p:nvCxnSpPr>
        <p:spPr>
          <a:xfrm flipH="1">
            <a:off x="5529609" y="2209522"/>
            <a:ext cx="0" cy="3041255"/>
          </a:xfrm>
          <a:prstGeom prst="line">
            <a:avLst/>
          </a:prstGeom>
          <a:ln w="12700">
            <a:solidFill>
              <a:schemeClr val="bg1">
                <a:lumMod val="85000"/>
              </a:schemeClr>
            </a:solidFill>
            <a:prstDash val="dash"/>
          </a:ln>
        </p:spPr>
        <p:style>
          <a:lnRef idx="1">
            <a:schemeClr val="accent1"/>
          </a:lnRef>
          <a:fillRef idx="0">
            <a:schemeClr val="accent1"/>
          </a:fillRef>
          <a:effectRef idx="0">
            <a:schemeClr val="accent1"/>
          </a:effectRef>
          <a:fontRef idx="minor">
            <a:schemeClr val="tx1"/>
          </a:fontRef>
        </p:style>
      </p:cxnSp>
      <p:sp>
        <p:nvSpPr>
          <p:cNvPr id="14" name="任意多边形: 形状 225"/>
          <p:cNvSpPr/>
          <p:nvPr/>
        </p:nvSpPr>
        <p:spPr bwMode="auto">
          <a:xfrm>
            <a:off x="5263573" y="2207141"/>
            <a:ext cx="514216" cy="315434"/>
          </a:xfrm>
          <a:custGeom>
            <a:gdLst>
              <a:gd name="connsiteX0" fmla="*/ 123074 w 683278"/>
              <a:gd name="connsiteY0" fmla="*/ 370006 h 419535"/>
              <a:gd name="connsiteX1" fmla="*/ 139835 w 683278"/>
              <a:gd name="connsiteY1" fmla="*/ 378502 h 419535"/>
              <a:gd name="connsiteX2" fmla="*/ 156596 w 683278"/>
              <a:gd name="connsiteY2" fmla="*/ 395492 h 419535"/>
              <a:gd name="connsiteX3" fmla="*/ 153004 w 683278"/>
              <a:gd name="connsiteY3" fmla="*/ 403987 h 419535"/>
              <a:gd name="connsiteX4" fmla="*/ 143427 w 683278"/>
              <a:gd name="connsiteY4" fmla="*/ 403987 h 419535"/>
              <a:gd name="connsiteX5" fmla="*/ 131455 w 683278"/>
              <a:gd name="connsiteY5" fmla="*/ 395492 h 419535"/>
              <a:gd name="connsiteX6" fmla="*/ 126666 w 683278"/>
              <a:gd name="connsiteY6" fmla="*/ 386997 h 419535"/>
              <a:gd name="connsiteX7" fmla="*/ 123074 w 683278"/>
              <a:gd name="connsiteY7" fmla="*/ 370006 h 419535"/>
              <a:gd name="connsiteX8" fmla="*/ 294910 w 683278"/>
              <a:gd name="connsiteY8" fmla="*/ 365086 h 419535"/>
              <a:gd name="connsiteX9" fmla="*/ 294947 w 683278"/>
              <a:gd name="connsiteY9" fmla="*/ 365114 h 419535"/>
              <a:gd name="connsiteX10" fmla="*/ 298837 w 683278"/>
              <a:gd name="connsiteY10" fmla="*/ 365114 h 419535"/>
              <a:gd name="connsiteX11" fmla="*/ 298537 w 683278"/>
              <a:gd name="connsiteY11" fmla="*/ 365086 h 419535"/>
              <a:gd name="connsiteX12" fmla="*/ 290371 w 683278"/>
              <a:gd name="connsiteY12" fmla="*/ 361123 h 419535"/>
              <a:gd name="connsiteX13" fmla="*/ 290137 w 683278"/>
              <a:gd name="connsiteY13" fmla="*/ 361505 h 419535"/>
              <a:gd name="connsiteX14" fmla="*/ 290179 w 683278"/>
              <a:gd name="connsiteY14" fmla="*/ 361537 h 419535"/>
              <a:gd name="connsiteX15" fmla="*/ 87437 w 683278"/>
              <a:gd name="connsiteY15" fmla="*/ 342421 h 419535"/>
              <a:gd name="connsiteX16" fmla="*/ 87419 w 683278"/>
              <a:gd name="connsiteY16" fmla="*/ 342483 h 419535"/>
              <a:gd name="connsiteX17" fmla="*/ 96924 w 683278"/>
              <a:gd name="connsiteY17" fmla="*/ 343453 h 419535"/>
              <a:gd name="connsiteX18" fmla="*/ 96924 w 683278"/>
              <a:gd name="connsiteY18" fmla="*/ 343379 h 419535"/>
              <a:gd name="connsiteX19" fmla="*/ 96925 w 683278"/>
              <a:gd name="connsiteY19" fmla="*/ 343378 h 419535"/>
              <a:gd name="connsiteX20" fmla="*/ 100559 w 683278"/>
              <a:gd name="connsiteY20" fmla="*/ 338723 h 419535"/>
              <a:gd name="connsiteX21" fmla="*/ 102018 w 683278"/>
              <a:gd name="connsiteY21" fmla="*/ 340684 h 419535"/>
              <a:gd name="connsiteX22" fmla="*/ 102312 w 683278"/>
              <a:gd name="connsiteY22" fmla="*/ 340529 h 419535"/>
              <a:gd name="connsiteX23" fmla="*/ 94530 w 683278"/>
              <a:gd name="connsiteY23" fmla="*/ 333178 h 419535"/>
              <a:gd name="connsiteX24" fmla="*/ 89511 w 683278"/>
              <a:gd name="connsiteY24" fmla="*/ 334688 h 419535"/>
              <a:gd name="connsiteX25" fmla="*/ 89511 w 683278"/>
              <a:gd name="connsiteY25" fmla="*/ 334961 h 419535"/>
              <a:gd name="connsiteX26" fmla="*/ 94934 w 683278"/>
              <a:gd name="connsiteY26" fmla="*/ 333631 h 419535"/>
              <a:gd name="connsiteX27" fmla="*/ 95475 w 683278"/>
              <a:gd name="connsiteY27" fmla="*/ 333889 h 419535"/>
              <a:gd name="connsiteX28" fmla="*/ 535104 w 683278"/>
              <a:gd name="connsiteY28" fmla="*/ 330263 h 419535"/>
              <a:gd name="connsiteX29" fmla="*/ 534860 w 683278"/>
              <a:gd name="connsiteY29" fmla="*/ 330835 h 419535"/>
              <a:gd name="connsiteX30" fmla="*/ 535164 w 683278"/>
              <a:gd name="connsiteY30" fmla="*/ 330292 h 419535"/>
              <a:gd name="connsiteX31" fmla="*/ 536285 w 683278"/>
              <a:gd name="connsiteY31" fmla="*/ 325222 h 419535"/>
              <a:gd name="connsiteX32" fmla="*/ 538729 w 683278"/>
              <a:gd name="connsiteY32" fmla="*/ 326653 h 419535"/>
              <a:gd name="connsiteX33" fmla="*/ 539368 w 683278"/>
              <a:gd name="connsiteY33" fmla="*/ 326831 h 419535"/>
              <a:gd name="connsiteX34" fmla="*/ 538616 w 683278"/>
              <a:gd name="connsiteY34" fmla="*/ 326558 h 419535"/>
              <a:gd name="connsiteX35" fmla="*/ 535164 w 683278"/>
              <a:gd name="connsiteY35" fmla="*/ 306143 h 419535"/>
              <a:gd name="connsiteX36" fmla="*/ 569946 w 683278"/>
              <a:gd name="connsiteY36" fmla="*/ 313330 h 419535"/>
              <a:gd name="connsiteX37" fmla="*/ 535164 w 683278"/>
              <a:gd name="connsiteY37" fmla="*/ 306143 h 419535"/>
              <a:gd name="connsiteX38" fmla="*/ 623827 w 683278"/>
              <a:gd name="connsiteY38" fmla="*/ 287986 h 419535"/>
              <a:gd name="connsiteX39" fmla="*/ 623827 w 683278"/>
              <a:gd name="connsiteY39" fmla="*/ 300090 h 419535"/>
              <a:gd name="connsiteX40" fmla="*/ 611785 w 683278"/>
              <a:gd name="connsiteY40" fmla="*/ 300090 h 419535"/>
              <a:gd name="connsiteX41" fmla="*/ 623827 w 683278"/>
              <a:gd name="connsiteY41" fmla="*/ 287986 h 419535"/>
              <a:gd name="connsiteX42" fmla="*/ 633521 w 683278"/>
              <a:gd name="connsiteY42" fmla="*/ 274873 h 419535"/>
              <a:gd name="connsiteX43" fmla="*/ 655137 w 683278"/>
              <a:gd name="connsiteY43" fmla="*/ 283276 h 419535"/>
              <a:gd name="connsiteX44" fmla="*/ 650333 w 683278"/>
              <a:gd name="connsiteY44" fmla="*/ 291678 h 419535"/>
              <a:gd name="connsiteX45" fmla="*/ 581882 w 683278"/>
              <a:gd name="connsiteY45" fmla="*/ 325288 h 419535"/>
              <a:gd name="connsiteX46" fmla="*/ 573475 w 683278"/>
              <a:gd name="connsiteY46" fmla="*/ 316886 h 419535"/>
              <a:gd name="connsiteX47" fmla="*/ 573475 w 683278"/>
              <a:gd name="connsiteY47" fmla="*/ 318152 h 419535"/>
              <a:gd name="connsiteX48" fmla="*/ 573184 w 683278"/>
              <a:gd name="connsiteY48" fmla="*/ 318442 h 419535"/>
              <a:gd name="connsiteX49" fmla="*/ 573448 w 683278"/>
              <a:gd name="connsiteY49" fmla="*/ 318247 h 419535"/>
              <a:gd name="connsiteX50" fmla="*/ 581806 w 683278"/>
              <a:gd name="connsiteY50" fmla="*/ 325308 h 419535"/>
              <a:gd name="connsiteX51" fmla="*/ 577030 w 683278"/>
              <a:gd name="connsiteY51" fmla="*/ 325308 h 419535"/>
              <a:gd name="connsiteX52" fmla="*/ 577004 w 683278"/>
              <a:gd name="connsiteY52" fmla="*/ 325308 h 419535"/>
              <a:gd name="connsiteX53" fmla="*/ 561377 w 683278"/>
              <a:gd name="connsiteY53" fmla="*/ 331360 h 419535"/>
              <a:gd name="connsiteX54" fmla="*/ 561956 w 683278"/>
              <a:gd name="connsiteY54" fmla="*/ 329659 h 419535"/>
              <a:gd name="connsiteX55" fmla="*/ 560253 w 683278"/>
              <a:gd name="connsiteY55" fmla="*/ 331361 h 419535"/>
              <a:gd name="connsiteX56" fmla="*/ 551838 w 683278"/>
              <a:gd name="connsiteY56" fmla="*/ 331361 h 419535"/>
              <a:gd name="connsiteX57" fmla="*/ 550432 w 683278"/>
              <a:gd name="connsiteY57" fmla="*/ 330850 h 419535"/>
              <a:gd name="connsiteX58" fmla="*/ 539917 w 683278"/>
              <a:gd name="connsiteY58" fmla="*/ 335143 h 419535"/>
              <a:gd name="connsiteX59" fmla="*/ 535164 w 683278"/>
              <a:gd name="connsiteY59" fmla="*/ 343633 h 419535"/>
              <a:gd name="connsiteX60" fmla="*/ 518529 w 683278"/>
              <a:gd name="connsiteY60" fmla="*/ 360613 h 419535"/>
              <a:gd name="connsiteX61" fmla="*/ 520014 w 683278"/>
              <a:gd name="connsiteY61" fmla="*/ 346514 h 419535"/>
              <a:gd name="connsiteX62" fmla="*/ 523669 w 683278"/>
              <a:gd name="connsiteY62" fmla="*/ 343796 h 419535"/>
              <a:gd name="connsiteX63" fmla="*/ 520017 w 683278"/>
              <a:gd name="connsiteY63" fmla="*/ 346223 h 419535"/>
              <a:gd name="connsiteX64" fmla="*/ 518367 w 683278"/>
              <a:gd name="connsiteY64" fmla="*/ 360216 h 419535"/>
              <a:gd name="connsiteX65" fmla="*/ 463177 w 683278"/>
              <a:gd name="connsiteY65" fmla="*/ 415587 h 419535"/>
              <a:gd name="connsiteX66" fmla="*/ 441581 w 683278"/>
              <a:gd name="connsiteY66" fmla="*/ 415587 h 419535"/>
              <a:gd name="connsiteX67" fmla="*/ 381592 w 683278"/>
              <a:gd name="connsiteY67" fmla="*/ 407161 h 419535"/>
              <a:gd name="connsiteX68" fmla="*/ 355197 w 683278"/>
              <a:gd name="connsiteY68" fmla="*/ 398735 h 419535"/>
              <a:gd name="connsiteX69" fmla="*/ 330540 w 683278"/>
              <a:gd name="connsiteY69" fmla="*/ 373997 h 419535"/>
              <a:gd name="connsiteX70" fmla="*/ 328724 w 683278"/>
              <a:gd name="connsiteY70" fmla="*/ 374735 h 419535"/>
              <a:gd name="connsiteX71" fmla="*/ 311819 w 683278"/>
              <a:gd name="connsiteY71" fmla="*/ 366292 h 419535"/>
              <a:gd name="connsiteX72" fmla="*/ 299682 w 683278"/>
              <a:gd name="connsiteY72" fmla="*/ 365190 h 419535"/>
              <a:gd name="connsiteX73" fmla="*/ 285027 w 683278"/>
              <a:gd name="connsiteY73" fmla="*/ 380448 h 419535"/>
              <a:gd name="connsiteX74" fmla="*/ 264887 w 683278"/>
              <a:gd name="connsiteY74" fmla="*/ 383154 h 419535"/>
              <a:gd name="connsiteX75" fmla="*/ 260078 w 683278"/>
              <a:gd name="connsiteY75" fmla="*/ 386762 h 419535"/>
              <a:gd name="connsiteX76" fmla="*/ 264887 w 683278"/>
              <a:gd name="connsiteY76" fmla="*/ 386762 h 419535"/>
              <a:gd name="connsiteX77" fmla="*/ 269697 w 683278"/>
              <a:gd name="connsiteY77" fmla="*/ 395181 h 419535"/>
              <a:gd name="connsiteX78" fmla="*/ 248054 w 683278"/>
              <a:gd name="connsiteY78" fmla="*/ 404802 h 419535"/>
              <a:gd name="connsiteX79" fmla="*/ 243245 w 683278"/>
              <a:gd name="connsiteY79" fmla="*/ 404802 h 419535"/>
              <a:gd name="connsiteX80" fmla="*/ 230019 w 683278"/>
              <a:gd name="connsiteY80" fmla="*/ 413221 h 419535"/>
              <a:gd name="connsiteX81" fmla="*/ 183126 w 683278"/>
              <a:gd name="connsiteY81" fmla="*/ 413221 h 419535"/>
              <a:gd name="connsiteX82" fmla="*/ 161484 w 683278"/>
              <a:gd name="connsiteY82" fmla="*/ 413221 h 419535"/>
              <a:gd name="connsiteX83" fmla="*/ 153067 w 683278"/>
              <a:gd name="connsiteY83" fmla="*/ 404802 h 419535"/>
              <a:gd name="connsiteX84" fmla="*/ 157877 w 683278"/>
              <a:gd name="connsiteY84" fmla="*/ 395181 h 419535"/>
              <a:gd name="connsiteX85" fmla="*/ 166293 w 683278"/>
              <a:gd name="connsiteY85" fmla="*/ 391573 h 419535"/>
              <a:gd name="connsiteX86" fmla="*/ 174710 w 683278"/>
              <a:gd name="connsiteY86" fmla="*/ 391573 h 419535"/>
              <a:gd name="connsiteX87" fmla="*/ 243245 w 683278"/>
              <a:gd name="connsiteY87" fmla="*/ 383154 h 419535"/>
              <a:gd name="connsiteX88" fmla="*/ 269697 w 683278"/>
              <a:gd name="connsiteY88" fmla="*/ 373532 h 419535"/>
              <a:gd name="connsiteX89" fmla="*/ 273304 w 683278"/>
              <a:gd name="connsiteY89" fmla="*/ 369924 h 419535"/>
              <a:gd name="connsiteX90" fmla="*/ 283374 w 683278"/>
              <a:gd name="connsiteY90" fmla="*/ 354891 h 419535"/>
              <a:gd name="connsiteX91" fmla="*/ 298015 w 683278"/>
              <a:gd name="connsiteY91" fmla="*/ 344680 h 419535"/>
              <a:gd name="connsiteX92" fmla="*/ 298579 w 683278"/>
              <a:gd name="connsiteY92" fmla="*/ 343465 h 419535"/>
              <a:gd name="connsiteX93" fmla="*/ 299225 w 683278"/>
              <a:gd name="connsiteY93" fmla="*/ 343835 h 419535"/>
              <a:gd name="connsiteX94" fmla="*/ 299756 w 683278"/>
              <a:gd name="connsiteY94" fmla="*/ 343465 h 419535"/>
              <a:gd name="connsiteX95" fmla="*/ 299529 w 683278"/>
              <a:gd name="connsiteY95" fmla="*/ 344010 h 419535"/>
              <a:gd name="connsiteX96" fmla="*/ 314221 w 683278"/>
              <a:gd name="connsiteY96" fmla="*/ 352438 h 419535"/>
              <a:gd name="connsiteX97" fmla="*/ 315441 w 683278"/>
              <a:gd name="connsiteY97" fmla="*/ 351819 h 419535"/>
              <a:gd name="connsiteX98" fmla="*/ 323894 w 683278"/>
              <a:gd name="connsiteY98" fmla="*/ 346995 h 419535"/>
              <a:gd name="connsiteX99" fmla="*/ 335214 w 683278"/>
              <a:gd name="connsiteY99" fmla="*/ 360413 h 419535"/>
              <a:gd name="connsiteX100" fmla="*/ 343663 w 683278"/>
              <a:gd name="connsiteY100" fmla="*/ 372032 h 419535"/>
              <a:gd name="connsiteX101" fmla="*/ 346798 w 683278"/>
              <a:gd name="connsiteY101" fmla="*/ 373457 h 419535"/>
              <a:gd name="connsiteX102" fmla="*/ 350370 w 683278"/>
              <a:gd name="connsiteY102" fmla="*/ 375129 h 419535"/>
              <a:gd name="connsiteX103" fmla="*/ 357001 w 683278"/>
              <a:gd name="connsiteY103" fmla="*/ 375681 h 419535"/>
              <a:gd name="connsiteX104" fmla="*/ 363678 w 683278"/>
              <a:gd name="connsiteY104" fmla="*/ 381360 h 419535"/>
              <a:gd name="connsiteX105" fmla="*/ 364795 w 683278"/>
              <a:gd name="connsiteY105" fmla="*/ 381883 h 419535"/>
              <a:gd name="connsiteX106" fmla="*/ 364935 w 683278"/>
              <a:gd name="connsiteY106" fmla="*/ 383920 h 419535"/>
              <a:gd name="connsiteX107" fmla="*/ 370681 w 683278"/>
              <a:gd name="connsiteY107" fmla="*/ 390406 h 419535"/>
              <a:gd name="connsiteX108" fmla="*/ 373193 w 683278"/>
              <a:gd name="connsiteY108" fmla="*/ 390309 h 419535"/>
              <a:gd name="connsiteX109" fmla="*/ 415186 w 683278"/>
              <a:gd name="connsiteY109" fmla="*/ 398735 h 419535"/>
              <a:gd name="connsiteX110" fmla="*/ 496771 w 683278"/>
              <a:gd name="connsiteY110" fmla="*/ 355401 h 419535"/>
              <a:gd name="connsiteX111" fmla="*/ 518367 w 683278"/>
              <a:gd name="connsiteY111" fmla="*/ 330123 h 419535"/>
              <a:gd name="connsiteX112" fmla="*/ 518597 w 683278"/>
              <a:gd name="connsiteY112" fmla="*/ 330123 h 419535"/>
              <a:gd name="connsiteX113" fmla="*/ 526680 w 683278"/>
              <a:gd name="connsiteY113" fmla="*/ 310087 h 419535"/>
              <a:gd name="connsiteX114" fmla="*/ 526595 w 683278"/>
              <a:gd name="connsiteY114" fmla="*/ 309746 h 419535"/>
              <a:gd name="connsiteX115" fmla="*/ 535009 w 683278"/>
              <a:gd name="connsiteY115" fmla="*/ 306143 h 419535"/>
              <a:gd name="connsiteX116" fmla="*/ 568667 w 683278"/>
              <a:gd name="connsiteY116" fmla="*/ 314549 h 419535"/>
              <a:gd name="connsiteX117" fmla="*/ 573475 w 683278"/>
              <a:gd name="connsiteY117" fmla="*/ 314549 h 419535"/>
              <a:gd name="connsiteX118" fmla="*/ 573475 w 683278"/>
              <a:gd name="connsiteY118" fmla="*/ 313285 h 419535"/>
              <a:gd name="connsiteX119" fmla="*/ 598694 w 683278"/>
              <a:gd name="connsiteY119" fmla="*/ 308483 h 419535"/>
              <a:gd name="connsiteX120" fmla="*/ 595092 w 683278"/>
              <a:gd name="connsiteY120" fmla="*/ 313285 h 419535"/>
              <a:gd name="connsiteX121" fmla="*/ 595092 w 683278"/>
              <a:gd name="connsiteY121" fmla="*/ 316886 h 419535"/>
              <a:gd name="connsiteX122" fmla="*/ 595150 w 683278"/>
              <a:gd name="connsiteY122" fmla="*/ 316885 h 419535"/>
              <a:gd name="connsiteX123" fmla="*/ 595150 w 683278"/>
              <a:gd name="connsiteY123" fmla="*/ 313344 h 419535"/>
              <a:gd name="connsiteX124" fmla="*/ 599958 w 683278"/>
              <a:gd name="connsiteY124" fmla="*/ 308525 h 419535"/>
              <a:gd name="connsiteX125" fmla="*/ 613181 w 683278"/>
              <a:gd name="connsiteY125" fmla="*/ 300091 h 419535"/>
              <a:gd name="connsiteX126" fmla="*/ 625106 w 683278"/>
              <a:gd name="connsiteY126" fmla="*/ 300091 h 419535"/>
              <a:gd name="connsiteX127" fmla="*/ 625114 w 683278"/>
              <a:gd name="connsiteY127" fmla="*/ 300081 h 419535"/>
              <a:gd name="connsiteX128" fmla="*/ 625114 w 683278"/>
              <a:gd name="connsiteY128" fmla="*/ 288077 h 419535"/>
              <a:gd name="connsiteX129" fmla="*/ 633521 w 683278"/>
              <a:gd name="connsiteY129" fmla="*/ 274873 h 419535"/>
              <a:gd name="connsiteX130" fmla="*/ 54943 w 683278"/>
              <a:gd name="connsiteY130" fmla="*/ 209857 h 419535"/>
              <a:gd name="connsiteX131" fmla="*/ 38602 w 683278"/>
              <a:gd name="connsiteY131" fmla="*/ 218830 h 419535"/>
              <a:gd name="connsiteX132" fmla="*/ 54769 w 683278"/>
              <a:gd name="connsiteY132" fmla="*/ 210618 h 419535"/>
              <a:gd name="connsiteX133" fmla="*/ 71003 w 683278"/>
              <a:gd name="connsiteY133" fmla="*/ 210467 h 419535"/>
              <a:gd name="connsiteX134" fmla="*/ 72720 w 683278"/>
              <a:gd name="connsiteY134" fmla="*/ 212783 h 419535"/>
              <a:gd name="connsiteX135" fmla="*/ 71135 w 683278"/>
              <a:gd name="connsiteY135" fmla="*/ 210310 h 419535"/>
              <a:gd name="connsiteX136" fmla="*/ 54943 w 683278"/>
              <a:gd name="connsiteY136" fmla="*/ 209857 h 419535"/>
              <a:gd name="connsiteX137" fmla="*/ 676914 w 683278"/>
              <a:gd name="connsiteY137" fmla="*/ 184089 h 419535"/>
              <a:gd name="connsiteX138" fmla="*/ 673284 w 683278"/>
              <a:gd name="connsiteY138" fmla="*/ 209811 h 419535"/>
              <a:gd name="connsiteX139" fmla="*/ 676914 w 683278"/>
              <a:gd name="connsiteY139" fmla="*/ 184089 h 419535"/>
              <a:gd name="connsiteX140" fmla="*/ 114656 w 683278"/>
              <a:gd name="connsiteY140" fmla="*/ 184089 h 419535"/>
              <a:gd name="connsiteX141" fmla="*/ 118285 w 683278"/>
              <a:gd name="connsiteY141" fmla="*/ 192562 h 419535"/>
              <a:gd name="connsiteX142" fmla="*/ 114656 w 683278"/>
              <a:gd name="connsiteY142" fmla="*/ 196193 h 419535"/>
              <a:gd name="connsiteX143" fmla="*/ 106187 w 683278"/>
              <a:gd name="connsiteY143" fmla="*/ 187720 h 419535"/>
              <a:gd name="connsiteX144" fmla="*/ 114656 w 683278"/>
              <a:gd name="connsiteY144" fmla="*/ 184089 h 419535"/>
              <a:gd name="connsiteX145" fmla="*/ 653678 w 683278"/>
              <a:gd name="connsiteY145" fmla="*/ 142225 h 419535"/>
              <a:gd name="connsiteX146" fmla="*/ 664947 w 683278"/>
              <a:gd name="connsiteY146" fmla="*/ 149172 h 419535"/>
              <a:gd name="connsiteX147" fmla="*/ 676968 w 683278"/>
              <a:gd name="connsiteY147" fmla="*/ 167293 h 419535"/>
              <a:gd name="connsiteX148" fmla="*/ 676968 w 683278"/>
              <a:gd name="connsiteY148" fmla="*/ 179375 h 419535"/>
              <a:gd name="connsiteX149" fmla="*/ 667802 w 683278"/>
              <a:gd name="connsiteY149" fmla="*/ 181036 h 419535"/>
              <a:gd name="connsiteX150" fmla="*/ 667551 w 683278"/>
              <a:gd name="connsiteY150" fmla="*/ 182061 h 419535"/>
              <a:gd name="connsiteX151" fmla="*/ 676812 w 683278"/>
              <a:gd name="connsiteY151" fmla="*/ 180559 h 419535"/>
              <a:gd name="connsiteX152" fmla="*/ 676812 w 683278"/>
              <a:gd name="connsiteY152" fmla="*/ 184180 h 419535"/>
              <a:gd name="connsiteX153" fmla="*/ 671995 w 683278"/>
              <a:gd name="connsiteY153" fmla="*/ 210735 h 419535"/>
              <a:gd name="connsiteX154" fmla="*/ 671995 w 683278"/>
              <a:gd name="connsiteY154" fmla="*/ 240911 h 419535"/>
              <a:gd name="connsiteX155" fmla="*/ 667179 w 683278"/>
              <a:gd name="connsiteY155" fmla="*/ 244532 h 419535"/>
              <a:gd name="connsiteX156" fmla="*/ 655137 w 683278"/>
              <a:gd name="connsiteY156" fmla="*/ 283158 h 419535"/>
              <a:gd name="connsiteX157" fmla="*/ 633461 w 683278"/>
              <a:gd name="connsiteY157" fmla="*/ 274709 h 419535"/>
              <a:gd name="connsiteX158" fmla="*/ 637074 w 683278"/>
              <a:gd name="connsiteY158" fmla="*/ 266259 h 419535"/>
              <a:gd name="connsiteX159" fmla="*/ 655137 w 683278"/>
              <a:gd name="connsiteY159" fmla="*/ 240911 h 419535"/>
              <a:gd name="connsiteX160" fmla="*/ 663566 w 683278"/>
              <a:gd name="connsiteY160" fmla="*/ 193837 h 419535"/>
              <a:gd name="connsiteX161" fmla="*/ 664319 w 683278"/>
              <a:gd name="connsiteY161" fmla="*/ 190928 h 419535"/>
              <a:gd name="connsiteX162" fmla="*/ 660139 w 683278"/>
              <a:gd name="connsiteY162" fmla="*/ 179375 h 419535"/>
              <a:gd name="connsiteX163" fmla="*/ 651725 w 683278"/>
              <a:gd name="connsiteY163" fmla="*/ 157629 h 419535"/>
              <a:gd name="connsiteX164" fmla="*/ 643310 w 683278"/>
              <a:gd name="connsiteY164" fmla="*/ 144339 h 419535"/>
              <a:gd name="connsiteX165" fmla="*/ 653678 w 683278"/>
              <a:gd name="connsiteY165" fmla="*/ 142225 h 419535"/>
              <a:gd name="connsiteX166" fmla="*/ 252322 w 683278"/>
              <a:gd name="connsiteY166" fmla="*/ 105836 h 419535"/>
              <a:gd name="connsiteX167" fmla="*/ 264874 w 683278"/>
              <a:gd name="connsiteY167" fmla="*/ 110790 h 419535"/>
              <a:gd name="connsiteX168" fmla="*/ 281609 w 683278"/>
              <a:gd name="connsiteY168" fmla="*/ 115593 h 419535"/>
              <a:gd name="connsiteX169" fmla="*/ 264874 w 683278"/>
              <a:gd name="connsiteY169" fmla="*/ 119196 h 419535"/>
              <a:gd name="connsiteX170" fmla="*/ 239770 w 683278"/>
              <a:gd name="connsiteY170" fmla="*/ 110790 h 419535"/>
              <a:gd name="connsiteX171" fmla="*/ 239770 w 683278"/>
              <a:gd name="connsiteY171" fmla="*/ 107187 h 419535"/>
              <a:gd name="connsiteX172" fmla="*/ 252322 w 683278"/>
              <a:gd name="connsiteY172" fmla="*/ 105836 h 419535"/>
              <a:gd name="connsiteX173" fmla="*/ 206635 w 683278"/>
              <a:gd name="connsiteY173" fmla="*/ 88298 h 419535"/>
              <a:gd name="connsiteX174" fmla="*/ 213269 w 683278"/>
              <a:gd name="connsiteY174" fmla="*/ 97494 h 419535"/>
              <a:gd name="connsiteX175" fmla="*/ 218094 w 683278"/>
              <a:gd name="connsiteY175" fmla="*/ 107143 h 419535"/>
              <a:gd name="connsiteX176" fmla="*/ 201207 w 683278"/>
              <a:gd name="connsiteY176" fmla="*/ 107143 h 419535"/>
              <a:gd name="connsiteX177" fmla="*/ 199470 w 683278"/>
              <a:gd name="connsiteY177" fmla="*/ 106150 h 419535"/>
              <a:gd name="connsiteX178" fmla="*/ 193937 w 683278"/>
              <a:gd name="connsiteY178" fmla="*/ 110050 h 419535"/>
              <a:gd name="connsiteX179" fmla="*/ 191533 w 683278"/>
              <a:gd name="connsiteY179" fmla="*/ 114286 h 419535"/>
              <a:gd name="connsiteX180" fmla="*/ 139844 w 683278"/>
              <a:gd name="connsiteY180" fmla="*/ 166335 h 419535"/>
              <a:gd name="connsiteX181" fmla="*/ 138041 w 683278"/>
              <a:gd name="connsiteY181" fmla="*/ 171177 h 419535"/>
              <a:gd name="connsiteX182" fmla="*/ 139692 w 683278"/>
              <a:gd name="connsiteY182" fmla="*/ 175609 h 419535"/>
              <a:gd name="connsiteX183" fmla="*/ 139898 w 683278"/>
              <a:gd name="connsiteY183" fmla="*/ 175774 h 419535"/>
              <a:gd name="connsiteX184" fmla="*/ 143455 w 683278"/>
              <a:gd name="connsiteY184" fmla="*/ 201061 h 419535"/>
              <a:gd name="connsiteX185" fmla="*/ 143489 w 683278"/>
              <a:gd name="connsiteY185" fmla="*/ 201064 h 419535"/>
              <a:gd name="connsiteX186" fmla="*/ 143489 w 683278"/>
              <a:gd name="connsiteY186" fmla="*/ 201302 h 419535"/>
              <a:gd name="connsiteX187" fmla="*/ 143489 w 683278"/>
              <a:gd name="connsiteY187" fmla="*/ 210194 h 419535"/>
              <a:gd name="connsiteX188" fmla="*/ 143489 w 683278"/>
              <a:gd name="connsiteY188" fmla="*/ 222977 h 419535"/>
              <a:gd name="connsiteX189" fmla="*/ 135088 w 683278"/>
              <a:gd name="connsiteY189" fmla="*/ 226629 h 419535"/>
              <a:gd name="connsiteX190" fmla="*/ 118285 w 683278"/>
              <a:gd name="connsiteY190" fmla="*/ 222977 h 419535"/>
              <a:gd name="connsiteX191" fmla="*/ 122731 w 683278"/>
              <a:gd name="connsiteY191" fmla="*/ 215085 h 419535"/>
              <a:gd name="connsiteX192" fmla="*/ 121410 w 683278"/>
              <a:gd name="connsiteY192" fmla="*/ 214413 h 419535"/>
              <a:gd name="connsiteX193" fmla="*/ 118210 w 683278"/>
              <a:gd name="connsiteY193" fmla="*/ 221916 h 419535"/>
              <a:gd name="connsiteX194" fmla="*/ 96594 w 683278"/>
              <a:gd name="connsiteY194" fmla="*/ 221916 h 419535"/>
              <a:gd name="connsiteX195" fmla="*/ 85592 w 683278"/>
              <a:gd name="connsiteY195" fmla="*/ 198699 h 419535"/>
              <a:gd name="connsiteX196" fmla="*/ 89275 w 683278"/>
              <a:gd name="connsiteY196" fmla="*/ 210461 h 419535"/>
              <a:gd name="connsiteX197" fmla="*/ 98121 w 683278"/>
              <a:gd name="connsiteY197" fmla="*/ 224346 h 419535"/>
              <a:gd name="connsiteX198" fmla="*/ 93323 w 683278"/>
              <a:gd name="connsiteY198" fmla="*/ 227968 h 419535"/>
              <a:gd name="connsiteX199" fmla="*/ 80130 w 683278"/>
              <a:gd name="connsiteY199" fmla="*/ 224346 h 419535"/>
              <a:gd name="connsiteX200" fmla="*/ 80049 w 683278"/>
              <a:gd name="connsiteY200" fmla="*/ 224220 h 419535"/>
              <a:gd name="connsiteX201" fmla="*/ 41663 w 683278"/>
              <a:gd name="connsiteY201" fmla="*/ 236037 h 419535"/>
              <a:gd name="connsiteX202" fmla="*/ 38089 w 683278"/>
              <a:gd name="connsiteY202" fmla="*/ 236037 h 419535"/>
              <a:gd name="connsiteX203" fmla="*/ 40174 w 683278"/>
              <a:gd name="connsiteY203" fmla="*/ 228623 h 419535"/>
              <a:gd name="connsiteX204" fmla="*/ 39719 w 683278"/>
              <a:gd name="connsiteY204" fmla="*/ 228553 h 419535"/>
              <a:gd name="connsiteX205" fmla="*/ 36847 w 683278"/>
              <a:gd name="connsiteY205" fmla="*/ 236038 h 419535"/>
              <a:gd name="connsiteX206" fmla="*/ 41663 w 683278"/>
              <a:gd name="connsiteY206" fmla="*/ 236038 h 419535"/>
              <a:gd name="connsiteX207" fmla="*/ 41663 w 683278"/>
              <a:gd name="connsiteY207" fmla="*/ 244491 h 419535"/>
              <a:gd name="connsiteX208" fmla="*/ 33234 w 683278"/>
              <a:gd name="connsiteY208" fmla="*/ 249322 h 419535"/>
              <a:gd name="connsiteX209" fmla="*/ 28417 w 683278"/>
              <a:gd name="connsiteY209" fmla="*/ 257775 h 419535"/>
              <a:gd name="connsiteX210" fmla="*/ 23600 w 683278"/>
              <a:gd name="connsiteY210" fmla="*/ 274681 h 419535"/>
              <a:gd name="connsiteX211" fmla="*/ 18633 w 683278"/>
              <a:gd name="connsiteY211" fmla="*/ 286908 h 419535"/>
              <a:gd name="connsiteX212" fmla="*/ 19778 w 683278"/>
              <a:gd name="connsiteY212" fmla="*/ 294952 h 419535"/>
              <a:gd name="connsiteX213" fmla="*/ 21332 w 683278"/>
              <a:gd name="connsiteY213" fmla="*/ 295147 h 419535"/>
              <a:gd name="connsiteX214" fmla="*/ 38097 w 683278"/>
              <a:gd name="connsiteY214" fmla="*/ 331380 h 419535"/>
              <a:gd name="connsiteX215" fmla="*/ 38118 w 683278"/>
              <a:gd name="connsiteY215" fmla="*/ 331361 h 419535"/>
              <a:gd name="connsiteX216" fmla="*/ 54851 w 683278"/>
              <a:gd name="connsiteY216" fmla="*/ 335018 h 419535"/>
              <a:gd name="connsiteX217" fmla="*/ 67998 w 683278"/>
              <a:gd name="connsiteY217" fmla="*/ 335018 h 419535"/>
              <a:gd name="connsiteX218" fmla="*/ 88544 w 683278"/>
              <a:gd name="connsiteY218" fmla="*/ 331525 h 419535"/>
              <a:gd name="connsiteX219" fmla="*/ 88544 w 683278"/>
              <a:gd name="connsiteY219" fmla="*/ 330178 h 419535"/>
              <a:gd name="connsiteX220" fmla="*/ 101713 w 683278"/>
              <a:gd name="connsiteY220" fmla="*/ 326578 h 419535"/>
              <a:gd name="connsiteX221" fmla="*/ 120869 w 683278"/>
              <a:gd name="connsiteY221" fmla="*/ 326278 h 419535"/>
              <a:gd name="connsiteX222" fmla="*/ 136432 w 683278"/>
              <a:gd name="connsiteY222" fmla="*/ 338579 h 419535"/>
              <a:gd name="connsiteX223" fmla="*/ 136432 w 683278"/>
              <a:gd name="connsiteY223" fmla="*/ 356579 h 419535"/>
              <a:gd name="connsiteX224" fmla="*/ 116678 w 683278"/>
              <a:gd name="connsiteY224" fmla="*/ 352379 h 419535"/>
              <a:gd name="connsiteX225" fmla="*/ 97877 w 683278"/>
              <a:gd name="connsiteY225" fmla="*/ 348381 h 419535"/>
              <a:gd name="connsiteX226" fmla="*/ 97877 w 683278"/>
              <a:gd name="connsiteY226" fmla="*/ 351015 h 419535"/>
              <a:gd name="connsiteX227" fmla="*/ 94292 w 683278"/>
              <a:gd name="connsiteY227" fmla="*/ 352082 h 419535"/>
              <a:gd name="connsiteX228" fmla="*/ 72778 w 683278"/>
              <a:gd name="connsiteY228" fmla="*/ 355739 h 419535"/>
              <a:gd name="connsiteX229" fmla="*/ 46485 w 683278"/>
              <a:gd name="connsiteY229" fmla="*/ 352082 h 419535"/>
              <a:gd name="connsiteX230" fmla="*/ 28557 w 683278"/>
              <a:gd name="connsiteY230" fmla="*/ 339893 h 419535"/>
              <a:gd name="connsiteX231" fmla="*/ 29253 w 683278"/>
              <a:gd name="connsiteY231" fmla="*/ 339272 h 419535"/>
              <a:gd name="connsiteX232" fmla="*/ 16531 w 683278"/>
              <a:gd name="connsiteY232" fmla="*/ 321777 h 419535"/>
              <a:gd name="connsiteX233" fmla="*/ 12931 w 683278"/>
              <a:gd name="connsiteY233" fmla="*/ 299989 h 419535"/>
              <a:gd name="connsiteX234" fmla="*/ 14909 w 683278"/>
              <a:gd name="connsiteY234" fmla="*/ 295377 h 419535"/>
              <a:gd name="connsiteX235" fmla="*/ 13364 w 683278"/>
              <a:gd name="connsiteY235" fmla="*/ 295060 h 419535"/>
              <a:gd name="connsiteX236" fmla="*/ 10354 w 683278"/>
              <a:gd name="connsiteY236" fmla="*/ 300041 h 419535"/>
              <a:gd name="connsiteX237" fmla="*/ 15171 w 683278"/>
              <a:gd name="connsiteY237" fmla="*/ 321778 h 419535"/>
              <a:gd name="connsiteX238" fmla="*/ 1924 w 683278"/>
              <a:gd name="connsiteY238" fmla="*/ 271059 h 419535"/>
              <a:gd name="connsiteX239" fmla="*/ 19987 w 683278"/>
              <a:gd name="connsiteY239" fmla="*/ 240868 h 419535"/>
              <a:gd name="connsiteX240" fmla="*/ 36839 w 683278"/>
              <a:gd name="connsiteY240" fmla="*/ 236040 h 419535"/>
              <a:gd name="connsiteX241" fmla="*/ 19988 w 683278"/>
              <a:gd name="connsiteY241" fmla="*/ 239569 h 419535"/>
              <a:gd name="connsiteX242" fmla="*/ 28417 w 683278"/>
              <a:gd name="connsiteY242" fmla="*/ 221916 h 419535"/>
              <a:gd name="connsiteX243" fmla="*/ 29183 w 683278"/>
              <a:gd name="connsiteY243" fmla="*/ 222665 h 419535"/>
              <a:gd name="connsiteX244" fmla="*/ 34854 w 683278"/>
              <a:gd name="connsiteY244" fmla="*/ 207442 h 419535"/>
              <a:gd name="connsiteX245" fmla="*/ 50146 w 683278"/>
              <a:gd name="connsiteY245" fmla="*/ 201405 h 419535"/>
              <a:gd name="connsiteX246" fmla="*/ 80130 w 683278"/>
              <a:gd name="connsiteY246" fmla="*/ 188124 h 419535"/>
              <a:gd name="connsiteX247" fmla="*/ 88526 w 683278"/>
              <a:gd name="connsiteY247" fmla="*/ 188124 h 419535"/>
              <a:gd name="connsiteX248" fmla="*/ 83578 w 683278"/>
              <a:gd name="connsiteY248" fmla="*/ 194161 h 419535"/>
              <a:gd name="connsiteX249" fmla="*/ 84757 w 683278"/>
              <a:gd name="connsiteY249" fmla="*/ 196270 h 419535"/>
              <a:gd name="connsiteX250" fmla="*/ 89388 w 683278"/>
              <a:gd name="connsiteY250" fmla="*/ 188124 h 419535"/>
              <a:gd name="connsiteX251" fmla="*/ 105000 w 683278"/>
              <a:gd name="connsiteY251" fmla="*/ 188124 h 419535"/>
              <a:gd name="connsiteX252" fmla="*/ 113407 w 683278"/>
              <a:gd name="connsiteY252" fmla="*/ 196572 h 419535"/>
              <a:gd name="connsiteX253" fmla="*/ 104400 w 683278"/>
              <a:gd name="connsiteY253" fmla="*/ 201852 h 419535"/>
              <a:gd name="connsiteX254" fmla="*/ 112962 w 683278"/>
              <a:gd name="connsiteY254" fmla="*/ 209452 h 419535"/>
              <a:gd name="connsiteX255" fmla="*/ 105659 w 683278"/>
              <a:gd name="connsiteY255" fmla="*/ 202889 h 419535"/>
              <a:gd name="connsiteX256" fmla="*/ 114660 w 683278"/>
              <a:gd name="connsiteY256" fmla="*/ 197547 h 419535"/>
              <a:gd name="connsiteX257" fmla="*/ 119461 w 683278"/>
              <a:gd name="connsiteY257" fmla="*/ 192663 h 419535"/>
              <a:gd name="connsiteX258" fmla="*/ 123662 w 683278"/>
              <a:gd name="connsiteY258" fmla="*/ 202279 h 419535"/>
              <a:gd name="connsiteX259" fmla="*/ 126994 w 683278"/>
              <a:gd name="connsiteY259" fmla="*/ 209181 h 419535"/>
              <a:gd name="connsiteX260" fmla="*/ 127371 w 683278"/>
              <a:gd name="connsiteY260" fmla="*/ 208685 h 419535"/>
              <a:gd name="connsiteX261" fmla="*/ 123735 w 683278"/>
              <a:gd name="connsiteY261" fmla="*/ 201302 h 419535"/>
              <a:gd name="connsiteX262" fmla="*/ 119545 w 683278"/>
              <a:gd name="connsiteY262" fmla="*/ 192792 h 419535"/>
              <a:gd name="connsiteX263" fmla="*/ 114756 w 683278"/>
              <a:gd name="connsiteY263" fmla="*/ 184283 h 419535"/>
              <a:gd name="connsiteX264" fmla="*/ 117599 w 683278"/>
              <a:gd name="connsiteY264" fmla="*/ 174710 h 419535"/>
              <a:gd name="connsiteX265" fmla="*/ 122705 w 683278"/>
              <a:gd name="connsiteY265" fmla="*/ 163362 h 419535"/>
              <a:gd name="connsiteX266" fmla="*/ 121813 w 683278"/>
              <a:gd name="connsiteY266" fmla="*/ 162704 h 419535"/>
              <a:gd name="connsiteX267" fmla="*/ 139844 w 683278"/>
              <a:gd name="connsiteY267" fmla="*/ 136074 h 419535"/>
              <a:gd name="connsiteX268" fmla="*/ 169896 w 683278"/>
              <a:gd name="connsiteY268" fmla="*/ 100971 h 419535"/>
              <a:gd name="connsiteX269" fmla="*/ 183118 w 683278"/>
              <a:gd name="connsiteY269" fmla="*/ 97340 h 419535"/>
              <a:gd name="connsiteX270" fmla="*/ 190966 w 683278"/>
              <a:gd name="connsiteY270" fmla="*/ 101291 h 419535"/>
              <a:gd name="connsiteX271" fmla="*/ 184320 w 683278"/>
              <a:gd name="connsiteY271" fmla="*/ 97494 h 419535"/>
              <a:gd name="connsiteX272" fmla="*/ 196382 w 683278"/>
              <a:gd name="connsiteY272" fmla="*/ 89051 h 419535"/>
              <a:gd name="connsiteX273" fmla="*/ 206635 w 683278"/>
              <a:gd name="connsiteY273" fmla="*/ 88298 h 419535"/>
              <a:gd name="connsiteX274" fmla="*/ 481525 w 683278"/>
              <a:gd name="connsiteY274" fmla="*/ 56968 h 419535"/>
              <a:gd name="connsiteX275" fmla="*/ 487276 w 683278"/>
              <a:gd name="connsiteY275" fmla="*/ 63801 h 419535"/>
              <a:gd name="connsiteX276" fmla="*/ 487276 w 683278"/>
              <a:gd name="connsiteY276" fmla="*/ 62657 h 419535"/>
              <a:gd name="connsiteX277" fmla="*/ 487129 w 683278"/>
              <a:gd name="connsiteY277" fmla="*/ 62614 h 419535"/>
              <a:gd name="connsiteX278" fmla="*/ 315512 w 683278"/>
              <a:gd name="connsiteY278" fmla="*/ 46242 h 419535"/>
              <a:gd name="connsiteX279" fmla="*/ 324960 w 683278"/>
              <a:gd name="connsiteY279" fmla="*/ 51828 h 419535"/>
              <a:gd name="connsiteX280" fmla="*/ 294967 w 683278"/>
              <a:gd name="connsiteY280" fmla="*/ 77192 h 419535"/>
              <a:gd name="connsiteX281" fmla="*/ 299766 w 683278"/>
              <a:gd name="connsiteY281" fmla="*/ 63906 h 419535"/>
              <a:gd name="connsiteX282" fmla="*/ 298202 w 683278"/>
              <a:gd name="connsiteY282" fmla="*/ 65481 h 419535"/>
              <a:gd name="connsiteX283" fmla="*/ 297617 w 683278"/>
              <a:gd name="connsiteY283" fmla="*/ 69160 h 419535"/>
              <a:gd name="connsiteX284" fmla="*/ 293859 w 683278"/>
              <a:gd name="connsiteY284" fmla="*/ 75779 h 419535"/>
              <a:gd name="connsiteX285" fmla="*/ 281833 w 683278"/>
              <a:gd name="connsiteY285" fmla="*/ 115497 h 419535"/>
              <a:gd name="connsiteX286" fmla="*/ 264996 w 683278"/>
              <a:gd name="connsiteY286" fmla="*/ 110683 h 419535"/>
              <a:gd name="connsiteX287" fmla="*/ 239741 w 683278"/>
              <a:gd name="connsiteY287" fmla="*/ 105868 h 419535"/>
              <a:gd name="connsiteX288" fmla="*/ 221702 w 683278"/>
              <a:gd name="connsiteY288" fmla="*/ 97443 h 419535"/>
              <a:gd name="connsiteX289" fmla="*/ 218094 w 683278"/>
              <a:gd name="connsiteY289" fmla="*/ 92629 h 419535"/>
              <a:gd name="connsiteX290" fmla="*/ 226512 w 683278"/>
              <a:gd name="connsiteY290" fmla="*/ 89018 h 419535"/>
              <a:gd name="connsiteX291" fmla="*/ 260186 w 683278"/>
              <a:gd name="connsiteY291" fmla="*/ 92629 h 419535"/>
              <a:gd name="connsiteX292" fmla="*/ 268604 w 683278"/>
              <a:gd name="connsiteY292" fmla="*/ 89018 h 419535"/>
              <a:gd name="connsiteX293" fmla="*/ 269372 w 683278"/>
              <a:gd name="connsiteY293" fmla="*/ 88563 h 419535"/>
              <a:gd name="connsiteX294" fmla="*/ 264974 w 683278"/>
              <a:gd name="connsiteY294" fmla="*/ 80815 h 419535"/>
              <a:gd name="connsiteX295" fmla="*/ 278171 w 683278"/>
              <a:gd name="connsiteY295" fmla="*/ 55452 h 419535"/>
              <a:gd name="connsiteX296" fmla="*/ 290168 w 683278"/>
              <a:gd name="connsiteY296" fmla="*/ 51828 h 419535"/>
              <a:gd name="connsiteX297" fmla="*/ 303365 w 683278"/>
              <a:gd name="connsiteY297" fmla="*/ 46997 h 419535"/>
              <a:gd name="connsiteX298" fmla="*/ 315512 w 683278"/>
              <a:gd name="connsiteY298" fmla="*/ 46242 h 419535"/>
              <a:gd name="connsiteX299" fmla="*/ 336871 w 683278"/>
              <a:gd name="connsiteY299" fmla="*/ 23586 h 419535"/>
              <a:gd name="connsiteX300" fmla="*/ 335063 w 683278"/>
              <a:gd name="connsiteY300" fmla="*/ 24686 h 419535"/>
              <a:gd name="connsiteX301" fmla="*/ 337176 w 683278"/>
              <a:gd name="connsiteY301" fmla="*/ 32531 h 419535"/>
              <a:gd name="connsiteX302" fmla="*/ 338121 w 683278"/>
              <a:gd name="connsiteY302" fmla="*/ 33071 h 419535"/>
              <a:gd name="connsiteX303" fmla="*/ 335180 w 683278"/>
              <a:gd name="connsiteY303" fmla="*/ 24691 h 419535"/>
              <a:gd name="connsiteX304" fmla="*/ 385140 w 683278"/>
              <a:gd name="connsiteY304" fmla="*/ 0 h 419535"/>
              <a:gd name="connsiteX305" fmla="*/ 415192 w 683278"/>
              <a:gd name="connsiteY305" fmla="*/ 0 h 419535"/>
              <a:gd name="connsiteX306" fmla="*/ 418720 w 683278"/>
              <a:gd name="connsiteY306" fmla="*/ 0 h 419535"/>
              <a:gd name="connsiteX307" fmla="*/ 420000 w 683278"/>
              <a:gd name="connsiteY307" fmla="*/ 0 h 419535"/>
              <a:gd name="connsiteX308" fmla="*/ 420111 w 683278"/>
              <a:gd name="connsiteY308" fmla="*/ 133 h 419535"/>
              <a:gd name="connsiteX309" fmla="*/ 443985 w 683278"/>
              <a:gd name="connsiteY309" fmla="*/ 2416 h 419535"/>
              <a:gd name="connsiteX310" fmla="*/ 463740 w 683278"/>
              <a:gd name="connsiteY310" fmla="*/ 7700 h 419535"/>
              <a:gd name="connsiteX311" fmla="*/ 465631 w 683278"/>
              <a:gd name="connsiteY311" fmla="*/ 6052 h 419535"/>
              <a:gd name="connsiteX312" fmla="*/ 491906 w 683278"/>
              <a:gd name="connsiteY312" fmla="*/ 32528 h 419535"/>
              <a:gd name="connsiteX313" fmla="*/ 513403 w 683278"/>
              <a:gd name="connsiteY313" fmla="*/ 59004 h 419535"/>
              <a:gd name="connsiteX314" fmla="*/ 530123 w 683278"/>
              <a:gd name="connsiteY314" fmla="*/ 110753 h 419535"/>
              <a:gd name="connsiteX315" fmla="*/ 530123 w 683278"/>
              <a:gd name="connsiteY315" fmla="*/ 127500 h 419535"/>
              <a:gd name="connsiteX316" fmla="*/ 531368 w 683278"/>
              <a:gd name="connsiteY316" fmla="*/ 127500 h 419535"/>
              <a:gd name="connsiteX317" fmla="*/ 539804 w 683278"/>
              <a:gd name="connsiteY317" fmla="*/ 127500 h 419535"/>
              <a:gd name="connsiteX318" fmla="*/ 565110 w 683278"/>
              <a:gd name="connsiteY318" fmla="*/ 123566 h 419535"/>
              <a:gd name="connsiteX319" fmla="*/ 585405 w 683278"/>
              <a:gd name="connsiteY319" fmla="*/ 131777 h 419535"/>
              <a:gd name="connsiteX320" fmla="*/ 585441 w 683278"/>
              <a:gd name="connsiteY320" fmla="*/ 131132 h 419535"/>
              <a:gd name="connsiteX321" fmla="*/ 598758 w 683278"/>
              <a:gd name="connsiteY321" fmla="*/ 131132 h 419535"/>
              <a:gd name="connsiteX322" fmla="*/ 599906 w 683278"/>
              <a:gd name="connsiteY322" fmla="*/ 131132 h 419535"/>
              <a:gd name="connsiteX323" fmla="*/ 599845 w 683278"/>
              <a:gd name="connsiteY323" fmla="*/ 131393 h 419535"/>
              <a:gd name="connsiteX324" fmla="*/ 613191 w 683278"/>
              <a:gd name="connsiteY324" fmla="*/ 134598 h 419535"/>
              <a:gd name="connsiteX325" fmla="*/ 620408 w 683278"/>
              <a:gd name="connsiteY325" fmla="*/ 144393 h 419535"/>
              <a:gd name="connsiteX326" fmla="*/ 621077 w 683278"/>
              <a:gd name="connsiteY326" fmla="*/ 144680 h 419535"/>
              <a:gd name="connsiteX327" fmla="*/ 623929 w 683278"/>
              <a:gd name="connsiteY327" fmla="*/ 140816 h 419535"/>
              <a:gd name="connsiteX328" fmla="*/ 630483 w 683278"/>
              <a:gd name="connsiteY328" fmla="*/ 137790 h 419535"/>
              <a:gd name="connsiteX329" fmla="*/ 633128 w 683278"/>
              <a:gd name="connsiteY329" fmla="*/ 144776 h 419535"/>
              <a:gd name="connsiteX330" fmla="*/ 633638 w 683278"/>
              <a:gd name="connsiteY330" fmla="*/ 144393 h 419535"/>
              <a:gd name="connsiteX331" fmla="*/ 642057 w 683278"/>
              <a:gd name="connsiteY331" fmla="*/ 144393 h 419535"/>
              <a:gd name="connsiteX332" fmla="*/ 650476 w 683278"/>
              <a:gd name="connsiteY332" fmla="*/ 157654 h 419535"/>
              <a:gd name="connsiteX333" fmla="*/ 658895 w 683278"/>
              <a:gd name="connsiteY333" fmla="*/ 180559 h 419535"/>
              <a:gd name="connsiteX334" fmla="*/ 603591 w 683278"/>
              <a:gd name="connsiteY334" fmla="*/ 154048 h 419535"/>
              <a:gd name="connsiteX335" fmla="*/ 585441 w 683278"/>
              <a:gd name="connsiteY335" fmla="*/ 154048 h 419535"/>
              <a:gd name="connsiteX336" fmla="*/ 577003 w 683278"/>
              <a:gd name="connsiteY336" fmla="*/ 149223 h 419535"/>
              <a:gd name="connsiteX337" fmla="*/ 577088 w 683278"/>
              <a:gd name="connsiteY337" fmla="*/ 149145 h 419535"/>
              <a:gd name="connsiteX338" fmla="*/ 566165 w 683278"/>
              <a:gd name="connsiteY338" fmla="*/ 147926 h 419535"/>
              <a:gd name="connsiteX339" fmla="*/ 557620 w 683278"/>
              <a:gd name="connsiteY339" fmla="*/ 149152 h 419535"/>
              <a:gd name="connsiteX340" fmla="*/ 557848 w 683278"/>
              <a:gd name="connsiteY340" fmla="*/ 149447 h 419535"/>
              <a:gd name="connsiteX341" fmla="*/ 527817 w 683278"/>
              <a:gd name="connsiteY341" fmla="*/ 161583 h 419535"/>
              <a:gd name="connsiteX342" fmla="*/ 506195 w 683278"/>
              <a:gd name="connsiteY342" fmla="*/ 157942 h 419535"/>
              <a:gd name="connsiteX343" fmla="*/ 509799 w 683278"/>
              <a:gd name="connsiteY343" fmla="*/ 132456 h 419535"/>
              <a:gd name="connsiteX344" fmla="*/ 514604 w 683278"/>
              <a:gd name="connsiteY344" fmla="*/ 132456 h 419535"/>
              <a:gd name="connsiteX345" fmla="*/ 522637 w 683278"/>
              <a:gd name="connsiteY345" fmla="*/ 134775 h 419535"/>
              <a:gd name="connsiteX346" fmla="*/ 514497 w 683278"/>
              <a:gd name="connsiteY346" fmla="*/ 132342 h 419535"/>
              <a:gd name="connsiteX347" fmla="*/ 518037 w 683278"/>
              <a:gd name="connsiteY347" fmla="*/ 127601 h 419535"/>
              <a:gd name="connsiteX348" fmla="*/ 516986 w 683278"/>
              <a:gd name="connsiteY348" fmla="*/ 127601 h 419535"/>
              <a:gd name="connsiteX349" fmla="*/ 495489 w 683278"/>
              <a:gd name="connsiteY349" fmla="*/ 97515 h 419535"/>
              <a:gd name="connsiteX350" fmla="*/ 495489 w 683278"/>
              <a:gd name="connsiteY350" fmla="*/ 84277 h 419535"/>
              <a:gd name="connsiteX351" fmla="*/ 496110 w 683278"/>
              <a:gd name="connsiteY351" fmla="*/ 84405 h 419535"/>
              <a:gd name="connsiteX352" fmla="*/ 487276 w 683278"/>
              <a:gd name="connsiteY352" fmla="*/ 67400 h 419535"/>
              <a:gd name="connsiteX353" fmla="*/ 487276 w 683278"/>
              <a:gd name="connsiteY353" fmla="*/ 68592 h 419535"/>
              <a:gd name="connsiteX354" fmla="*/ 477165 w 683278"/>
              <a:gd name="connsiteY354" fmla="*/ 52574 h 419535"/>
              <a:gd name="connsiteX355" fmla="*/ 473991 w 683278"/>
              <a:gd name="connsiteY355" fmla="*/ 49376 h 419535"/>
              <a:gd name="connsiteX356" fmla="*/ 470409 w 683278"/>
              <a:gd name="connsiteY356" fmla="*/ 45766 h 419535"/>
              <a:gd name="connsiteX357" fmla="*/ 470477 w 683278"/>
              <a:gd name="connsiteY357" fmla="*/ 45677 h 419535"/>
              <a:gd name="connsiteX358" fmla="*/ 423504 w 683278"/>
              <a:gd name="connsiteY358" fmla="*/ 33818 h 419535"/>
              <a:gd name="connsiteX359" fmla="*/ 418720 w 683278"/>
              <a:gd name="connsiteY359" fmla="*/ 25364 h 419535"/>
              <a:gd name="connsiteX360" fmla="*/ 418994 w 683278"/>
              <a:gd name="connsiteY360" fmla="*/ 25218 h 419535"/>
              <a:gd name="connsiteX361" fmla="*/ 406777 w 683278"/>
              <a:gd name="connsiteY361" fmla="*/ 25218 h 419535"/>
              <a:gd name="connsiteX362" fmla="*/ 405280 w 683278"/>
              <a:gd name="connsiteY362" fmla="*/ 24296 h 419535"/>
              <a:gd name="connsiteX363" fmla="*/ 394812 w 683278"/>
              <a:gd name="connsiteY363" fmla="*/ 30161 h 419535"/>
              <a:gd name="connsiteX364" fmla="*/ 380410 w 683278"/>
              <a:gd name="connsiteY364" fmla="*/ 28950 h 419535"/>
              <a:gd name="connsiteX365" fmla="*/ 385211 w 683278"/>
              <a:gd name="connsiteY365" fmla="*/ 20477 h 419535"/>
              <a:gd name="connsiteX366" fmla="*/ 386442 w 683278"/>
              <a:gd name="connsiteY366" fmla="*/ 20337 h 419535"/>
              <a:gd name="connsiteX367" fmla="*/ 385140 w 683278"/>
              <a:gd name="connsiteY367" fmla="*/ 20415 h 419535"/>
              <a:gd name="connsiteX368" fmla="*/ 381445 w 683278"/>
              <a:gd name="connsiteY368" fmla="*/ 18833 h 419535"/>
              <a:gd name="connsiteX369" fmla="*/ 383939 w 683278"/>
              <a:gd name="connsiteY369" fmla="*/ 20278 h 419535"/>
              <a:gd name="connsiteX370" fmla="*/ 380338 w 683278"/>
              <a:gd name="connsiteY370" fmla="*/ 28800 h 419535"/>
              <a:gd name="connsiteX371" fmla="*/ 350333 w 683278"/>
              <a:gd name="connsiteY371" fmla="*/ 28800 h 419535"/>
              <a:gd name="connsiteX372" fmla="*/ 346732 w 683278"/>
              <a:gd name="connsiteY372" fmla="*/ 37322 h 419535"/>
              <a:gd name="connsiteX373" fmla="*/ 341843 w 683278"/>
              <a:gd name="connsiteY373" fmla="*/ 35196 h 419535"/>
              <a:gd name="connsiteX374" fmla="*/ 345628 w 683278"/>
              <a:gd name="connsiteY374" fmla="*/ 37358 h 419535"/>
              <a:gd name="connsiteX375" fmla="*/ 323894 w 683278"/>
              <a:gd name="connsiteY375" fmla="*/ 49427 h 419535"/>
              <a:gd name="connsiteX376" fmla="*/ 302159 w 683278"/>
              <a:gd name="connsiteY376" fmla="*/ 45806 h 419535"/>
              <a:gd name="connsiteX377" fmla="*/ 293707 w 683278"/>
              <a:gd name="connsiteY377" fmla="*/ 45806 h 419535"/>
              <a:gd name="connsiteX378" fmla="*/ 302159 w 683278"/>
              <a:gd name="connsiteY378" fmla="*/ 28910 h 419535"/>
              <a:gd name="connsiteX379" fmla="*/ 333553 w 683278"/>
              <a:gd name="connsiteY379" fmla="*/ 15635 h 419535"/>
              <a:gd name="connsiteX380" fmla="*/ 345628 w 683278"/>
              <a:gd name="connsiteY380" fmla="*/ 15635 h 419535"/>
              <a:gd name="connsiteX381" fmla="*/ 342820 w 683278"/>
              <a:gd name="connsiteY381" fmla="*/ 19377 h 419535"/>
              <a:gd name="connsiteX382" fmla="*/ 346732 w 683278"/>
              <a:gd name="connsiteY382" fmla="*/ 15408 h 419535"/>
              <a:gd name="connsiteX383" fmla="*/ 380338 w 683278"/>
              <a:gd name="connsiteY383" fmla="*/ 2017 h 419535"/>
              <a:gd name="connsiteX384" fmla="*/ 375538 w 683278"/>
              <a:gd name="connsiteY384" fmla="*/ 6887 h 419535"/>
              <a:gd name="connsiteX385" fmla="*/ 371037 w 683278"/>
              <a:gd name="connsiteY385" fmla="*/ 11604 h 419535"/>
              <a:gd name="connsiteX386" fmla="*/ 372440 w 683278"/>
              <a:gd name="connsiteY386" fmla="*/ 12790 h 419535"/>
              <a:gd name="connsiteX387" fmla="*/ 371767 w 683278"/>
              <a:gd name="connsiteY387" fmla="*/ 12159 h 419535"/>
              <a:gd name="connsiteX388" fmla="*/ 376726 w 683278"/>
              <a:gd name="connsiteY388" fmla="*/ 8406 h 419535"/>
              <a:gd name="connsiteX389" fmla="*/ 381534 w 683278"/>
              <a:gd name="connsiteY389" fmla="*/ 3603 h 419535"/>
              <a:gd name="connsiteX390" fmla="*/ 385140 w 683278"/>
              <a:gd name="connsiteY390" fmla="*/ 0 h 4195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Lst>
            <a:rect l="l" t="t" r="r" b="b"/>
            <a:pathLst>
              <a:path w="683278" h="419535">
                <a:moveTo>
                  <a:pt x="123074" y="370006"/>
                </a:moveTo>
                <a:cubicBezTo>
                  <a:pt x="131455" y="365152"/>
                  <a:pt x="135046" y="373647"/>
                  <a:pt x="139835" y="378502"/>
                </a:cubicBezTo>
                <a:cubicBezTo>
                  <a:pt x="143427" y="386997"/>
                  <a:pt x="153004" y="390638"/>
                  <a:pt x="156596" y="395492"/>
                </a:cubicBezTo>
                <a:cubicBezTo>
                  <a:pt x="156596" y="399133"/>
                  <a:pt x="156596" y="403987"/>
                  <a:pt x="153004" y="403987"/>
                </a:cubicBezTo>
                <a:cubicBezTo>
                  <a:pt x="148216" y="403987"/>
                  <a:pt x="148216" y="399133"/>
                  <a:pt x="143427" y="403987"/>
                </a:cubicBezTo>
                <a:cubicBezTo>
                  <a:pt x="135046" y="403987"/>
                  <a:pt x="131455" y="399133"/>
                  <a:pt x="131455" y="395492"/>
                </a:cubicBezTo>
                <a:cubicBezTo>
                  <a:pt x="131455" y="390638"/>
                  <a:pt x="131455" y="390638"/>
                  <a:pt x="126666" y="386997"/>
                </a:cubicBezTo>
                <a:cubicBezTo>
                  <a:pt x="123074" y="382142"/>
                  <a:pt x="118285" y="373647"/>
                  <a:pt x="123074" y="370006"/>
                </a:cubicBezTo>
                <a:close/>
                <a:moveTo>
                  <a:pt x="294910" y="365086"/>
                </a:moveTo>
                <a:lnTo>
                  <a:pt x="294947" y="365114"/>
                </a:lnTo>
                <a:lnTo>
                  <a:pt x="298837" y="365114"/>
                </a:lnTo>
                <a:lnTo>
                  <a:pt x="298537" y="365086"/>
                </a:lnTo>
                <a:close/>
                <a:moveTo>
                  <a:pt x="290371" y="361123"/>
                </a:moveTo>
                <a:lnTo>
                  <a:pt x="290137" y="361505"/>
                </a:lnTo>
                <a:lnTo>
                  <a:pt x="290179" y="361537"/>
                </a:lnTo>
                <a:close/>
                <a:moveTo>
                  <a:pt x="87437" y="342421"/>
                </a:moveTo>
                <a:lnTo>
                  <a:pt x="87419" y="342483"/>
                </a:lnTo>
                <a:lnTo>
                  <a:pt x="96924" y="343453"/>
                </a:lnTo>
                <a:lnTo>
                  <a:pt x="96924" y="343379"/>
                </a:lnTo>
                <a:lnTo>
                  <a:pt x="96925" y="343378"/>
                </a:lnTo>
                <a:close/>
                <a:moveTo>
                  <a:pt x="100559" y="338723"/>
                </a:moveTo>
                <a:lnTo>
                  <a:pt x="102018" y="340684"/>
                </a:lnTo>
                <a:lnTo>
                  <a:pt x="102312" y="340529"/>
                </a:lnTo>
                <a:close/>
                <a:moveTo>
                  <a:pt x="94530" y="333178"/>
                </a:moveTo>
                <a:lnTo>
                  <a:pt x="89511" y="334688"/>
                </a:lnTo>
                <a:lnTo>
                  <a:pt x="89511" y="334961"/>
                </a:lnTo>
                <a:lnTo>
                  <a:pt x="94934" y="333631"/>
                </a:lnTo>
                <a:lnTo>
                  <a:pt x="95475" y="333889"/>
                </a:lnTo>
                <a:close/>
                <a:moveTo>
                  <a:pt x="535104" y="330263"/>
                </a:moveTo>
                <a:lnTo>
                  <a:pt x="534860" y="330835"/>
                </a:lnTo>
                <a:lnTo>
                  <a:pt x="535164" y="330292"/>
                </a:lnTo>
                <a:close/>
                <a:moveTo>
                  <a:pt x="536285" y="325222"/>
                </a:moveTo>
                <a:lnTo>
                  <a:pt x="538729" y="326653"/>
                </a:lnTo>
                <a:lnTo>
                  <a:pt x="539368" y="326831"/>
                </a:lnTo>
                <a:lnTo>
                  <a:pt x="538616" y="326558"/>
                </a:lnTo>
                <a:close/>
                <a:moveTo>
                  <a:pt x="535164" y="306143"/>
                </a:moveTo>
                <a:cubicBezTo>
                  <a:pt x="544759" y="309737"/>
                  <a:pt x="556753" y="313330"/>
                  <a:pt x="569946" y="313330"/>
                </a:cubicBezTo>
                <a:cubicBezTo>
                  <a:pt x="556753" y="325308"/>
                  <a:pt x="544759" y="313330"/>
                  <a:pt x="535164" y="306143"/>
                </a:cubicBezTo>
                <a:close/>
                <a:moveTo>
                  <a:pt x="623827" y="287986"/>
                </a:moveTo>
                <a:cubicBezTo>
                  <a:pt x="633461" y="291617"/>
                  <a:pt x="633461" y="296459"/>
                  <a:pt x="623827" y="300090"/>
                </a:cubicBezTo>
                <a:cubicBezTo>
                  <a:pt x="620215" y="300090"/>
                  <a:pt x="615398" y="300090"/>
                  <a:pt x="611785" y="300090"/>
                </a:cubicBezTo>
                <a:cubicBezTo>
                  <a:pt x="615398" y="296459"/>
                  <a:pt x="620215" y="291617"/>
                  <a:pt x="623827" y="287986"/>
                </a:cubicBezTo>
                <a:close/>
                <a:moveTo>
                  <a:pt x="633521" y="274873"/>
                </a:moveTo>
                <a:cubicBezTo>
                  <a:pt x="637123" y="288077"/>
                  <a:pt x="637123" y="288077"/>
                  <a:pt x="655137" y="283276"/>
                </a:cubicBezTo>
                <a:cubicBezTo>
                  <a:pt x="655137" y="288077"/>
                  <a:pt x="655137" y="291678"/>
                  <a:pt x="650333" y="291678"/>
                </a:cubicBezTo>
                <a:cubicBezTo>
                  <a:pt x="641927" y="308483"/>
                  <a:pt x="608302" y="334891"/>
                  <a:pt x="581882" y="325288"/>
                </a:cubicBezTo>
                <a:cubicBezTo>
                  <a:pt x="586685" y="316886"/>
                  <a:pt x="578279" y="316886"/>
                  <a:pt x="573475" y="316886"/>
                </a:cubicBezTo>
                <a:lnTo>
                  <a:pt x="573475" y="318152"/>
                </a:lnTo>
                <a:lnTo>
                  <a:pt x="573184" y="318442"/>
                </a:lnTo>
                <a:lnTo>
                  <a:pt x="573448" y="318247"/>
                </a:lnTo>
                <a:cubicBezTo>
                  <a:pt x="577030" y="318247"/>
                  <a:pt x="586581" y="318247"/>
                  <a:pt x="581806" y="325308"/>
                </a:cubicBezTo>
                <a:cubicBezTo>
                  <a:pt x="577030" y="325308"/>
                  <a:pt x="577030" y="325308"/>
                  <a:pt x="577030" y="325308"/>
                </a:cubicBezTo>
                <a:lnTo>
                  <a:pt x="577004" y="325308"/>
                </a:lnTo>
                <a:cubicBezTo>
                  <a:pt x="573398" y="331360"/>
                  <a:pt x="564983" y="331360"/>
                  <a:pt x="561377" y="331360"/>
                </a:cubicBezTo>
                <a:lnTo>
                  <a:pt x="561956" y="329659"/>
                </a:lnTo>
                <a:lnTo>
                  <a:pt x="560253" y="331361"/>
                </a:lnTo>
                <a:cubicBezTo>
                  <a:pt x="556646" y="331361"/>
                  <a:pt x="551838" y="331361"/>
                  <a:pt x="551838" y="331361"/>
                </a:cubicBezTo>
                <a:lnTo>
                  <a:pt x="550432" y="330850"/>
                </a:lnTo>
                <a:lnTo>
                  <a:pt x="539917" y="335143"/>
                </a:lnTo>
                <a:cubicBezTo>
                  <a:pt x="537838" y="337872"/>
                  <a:pt x="536947" y="341207"/>
                  <a:pt x="535164" y="343633"/>
                </a:cubicBezTo>
                <a:cubicBezTo>
                  <a:pt x="530411" y="352123"/>
                  <a:pt x="526847" y="355762"/>
                  <a:pt x="518529" y="360613"/>
                </a:cubicBezTo>
                <a:cubicBezTo>
                  <a:pt x="518529" y="353942"/>
                  <a:pt x="518529" y="349697"/>
                  <a:pt x="520014" y="346514"/>
                </a:cubicBezTo>
                <a:lnTo>
                  <a:pt x="523669" y="343796"/>
                </a:lnTo>
                <a:lnTo>
                  <a:pt x="520017" y="346223"/>
                </a:lnTo>
                <a:cubicBezTo>
                  <a:pt x="518367" y="349382"/>
                  <a:pt x="518367" y="353595"/>
                  <a:pt x="518367" y="360216"/>
                </a:cubicBezTo>
                <a:cubicBezTo>
                  <a:pt x="509969" y="381883"/>
                  <a:pt x="479974" y="403550"/>
                  <a:pt x="463177" y="415587"/>
                </a:cubicBezTo>
                <a:cubicBezTo>
                  <a:pt x="454779" y="415587"/>
                  <a:pt x="445180" y="415587"/>
                  <a:pt x="441581" y="415587"/>
                </a:cubicBezTo>
                <a:cubicBezTo>
                  <a:pt x="419985" y="415587"/>
                  <a:pt x="398389" y="411976"/>
                  <a:pt x="381592" y="407161"/>
                </a:cubicBezTo>
                <a:cubicBezTo>
                  <a:pt x="373193" y="403550"/>
                  <a:pt x="364795" y="407161"/>
                  <a:pt x="355197" y="398735"/>
                </a:cubicBezTo>
                <a:lnTo>
                  <a:pt x="330540" y="373997"/>
                </a:lnTo>
                <a:lnTo>
                  <a:pt x="328724" y="374735"/>
                </a:lnTo>
                <a:cubicBezTo>
                  <a:pt x="322083" y="372323"/>
                  <a:pt x="316649" y="368705"/>
                  <a:pt x="311819" y="366292"/>
                </a:cubicBezTo>
                <a:lnTo>
                  <a:pt x="299682" y="365190"/>
                </a:lnTo>
                <a:lnTo>
                  <a:pt x="285027" y="380448"/>
                </a:lnTo>
                <a:cubicBezTo>
                  <a:pt x="279616" y="383755"/>
                  <a:pt x="273304" y="384958"/>
                  <a:pt x="264887" y="383154"/>
                </a:cubicBezTo>
                <a:cubicBezTo>
                  <a:pt x="264887" y="383154"/>
                  <a:pt x="260078" y="383154"/>
                  <a:pt x="260078" y="386762"/>
                </a:cubicBezTo>
                <a:cubicBezTo>
                  <a:pt x="264887" y="386762"/>
                  <a:pt x="264887" y="386762"/>
                  <a:pt x="264887" y="386762"/>
                </a:cubicBezTo>
                <a:cubicBezTo>
                  <a:pt x="273304" y="391573"/>
                  <a:pt x="273304" y="395181"/>
                  <a:pt x="269697" y="395181"/>
                </a:cubicBezTo>
                <a:cubicBezTo>
                  <a:pt x="260078" y="395181"/>
                  <a:pt x="256471" y="404802"/>
                  <a:pt x="248054" y="404802"/>
                </a:cubicBezTo>
                <a:cubicBezTo>
                  <a:pt x="243245" y="399992"/>
                  <a:pt x="243245" y="399992"/>
                  <a:pt x="243245" y="404802"/>
                </a:cubicBezTo>
                <a:cubicBezTo>
                  <a:pt x="239638" y="413221"/>
                  <a:pt x="234828" y="413221"/>
                  <a:pt x="230019" y="413221"/>
                </a:cubicBezTo>
                <a:cubicBezTo>
                  <a:pt x="213186" y="421640"/>
                  <a:pt x="199960" y="421640"/>
                  <a:pt x="183126" y="413221"/>
                </a:cubicBezTo>
                <a:cubicBezTo>
                  <a:pt x="174710" y="413221"/>
                  <a:pt x="169900" y="408410"/>
                  <a:pt x="161484" y="413221"/>
                </a:cubicBezTo>
                <a:cubicBezTo>
                  <a:pt x="153067" y="416829"/>
                  <a:pt x="153067" y="408410"/>
                  <a:pt x="153067" y="404802"/>
                </a:cubicBezTo>
                <a:cubicBezTo>
                  <a:pt x="157877" y="404802"/>
                  <a:pt x="157877" y="399992"/>
                  <a:pt x="157877" y="395181"/>
                </a:cubicBezTo>
                <a:cubicBezTo>
                  <a:pt x="161484" y="395181"/>
                  <a:pt x="166293" y="395181"/>
                  <a:pt x="166293" y="391573"/>
                </a:cubicBezTo>
                <a:cubicBezTo>
                  <a:pt x="169900" y="391573"/>
                  <a:pt x="174710" y="391573"/>
                  <a:pt x="174710" y="391573"/>
                </a:cubicBezTo>
                <a:cubicBezTo>
                  <a:pt x="199960" y="404802"/>
                  <a:pt x="221602" y="395181"/>
                  <a:pt x="243245" y="383154"/>
                </a:cubicBezTo>
                <a:cubicBezTo>
                  <a:pt x="251661" y="373532"/>
                  <a:pt x="256471" y="369924"/>
                  <a:pt x="269697" y="373532"/>
                </a:cubicBezTo>
                <a:cubicBezTo>
                  <a:pt x="273304" y="369924"/>
                  <a:pt x="273304" y="369924"/>
                  <a:pt x="273304" y="369924"/>
                </a:cubicBezTo>
                <a:cubicBezTo>
                  <a:pt x="275709" y="363309"/>
                  <a:pt x="279015" y="358799"/>
                  <a:pt x="283374" y="354891"/>
                </a:cubicBezTo>
                <a:lnTo>
                  <a:pt x="298015" y="344680"/>
                </a:lnTo>
                <a:lnTo>
                  <a:pt x="298579" y="343465"/>
                </a:lnTo>
                <a:lnTo>
                  <a:pt x="299225" y="343835"/>
                </a:lnTo>
                <a:lnTo>
                  <a:pt x="299756" y="343465"/>
                </a:lnTo>
                <a:lnTo>
                  <a:pt x="299529" y="344010"/>
                </a:lnTo>
                <a:lnTo>
                  <a:pt x="314221" y="352438"/>
                </a:lnTo>
                <a:lnTo>
                  <a:pt x="315441" y="351819"/>
                </a:lnTo>
                <a:cubicBezTo>
                  <a:pt x="323894" y="346995"/>
                  <a:pt x="323894" y="346995"/>
                  <a:pt x="323894" y="346995"/>
                </a:cubicBezTo>
                <a:cubicBezTo>
                  <a:pt x="326309" y="353629"/>
                  <a:pt x="330837" y="356945"/>
                  <a:pt x="335214" y="360413"/>
                </a:cubicBezTo>
                <a:lnTo>
                  <a:pt x="343663" y="372032"/>
                </a:lnTo>
                <a:lnTo>
                  <a:pt x="346798" y="373457"/>
                </a:lnTo>
                <a:lnTo>
                  <a:pt x="350370" y="375129"/>
                </a:lnTo>
                <a:lnTo>
                  <a:pt x="357001" y="375681"/>
                </a:lnTo>
                <a:lnTo>
                  <a:pt x="363678" y="381360"/>
                </a:lnTo>
                <a:lnTo>
                  <a:pt x="364795" y="381883"/>
                </a:lnTo>
                <a:lnTo>
                  <a:pt x="364935" y="383920"/>
                </a:lnTo>
                <a:lnTo>
                  <a:pt x="370681" y="390406"/>
                </a:lnTo>
                <a:lnTo>
                  <a:pt x="373193" y="390309"/>
                </a:lnTo>
                <a:cubicBezTo>
                  <a:pt x="385191" y="398735"/>
                  <a:pt x="398389" y="393920"/>
                  <a:pt x="415186" y="398735"/>
                </a:cubicBezTo>
                <a:cubicBezTo>
                  <a:pt x="454779" y="407161"/>
                  <a:pt x="475175" y="377068"/>
                  <a:pt x="496771" y="355401"/>
                </a:cubicBezTo>
                <a:cubicBezTo>
                  <a:pt x="505170" y="346975"/>
                  <a:pt x="514768" y="338549"/>
                  <a:pt x="518367" y="330123"/>
                </a:cubicBezTo>
                <a:lnTo>
                  <a:pt x="518597" y="330123"/>
                </a:lnTo>
                <a:lnTo>
                  <a:pt x="526680" y="310087"/>
                </a:lnTo>
                <a:lnTo>
                  <a:pt x="526595" y="309746"/>
                </a:lnTo>
                <a:cubicBezTo>
                  <a:pt x="530201" y="309746"/>
                  <a:pt x="530201" y="309746"/>
                  <a:pt x="535009" y="306143"/>
                </a:cubicBezTo>
                <a:cubicBezTo>
                  <a:pt x="543424" y="314549"/>
                  <a:pt x="556646" y="326558"/>
                  <a:pt x="568667" y="314549"/>
                </a:cubicBezTo>
                <a:cubicBezTo>
                  <a:pt x="568667" y="309746"/>
                  <a:pt x="573475" y="314549"/>
                  <a:pt x="573475" y="314549"/>
                </a:cubicBezTo>
                <a:lnTo>
                  <a:pt x="573475" y="313285"/>
                </a:lnTo>
                <a:cubicBezTo>
                  <a:pt x="581882" y="308483"/>
                  <a:pt x="590288" y="300081"/>
                  <a:pt x="598694" y="308483"/>
                </a:cubicBezTo>
                <a:cubicBezTo>
                  <a:pt x="598694" y="308483"/>
                  <a:pt x="598694" y="308483"/>
                  <a:pt x="595092" y="313285"/>
                </a:cubicBezTo>
                <a:cubicBezTo>
                  <a:pt x="595092" y="313285"/>
                  <a:pt x="595092" y="313285"/>
                  <a:pt x="595092" y="316886"/>
                </a:cubicBezTo>
                <a:lnTo>
                  <a:pt x="595150" y="316885"/>
                </a:lnTo>
                <a:lnTo>
                  <a:pt x="595150" y="313344"/>
                </a:lnTo>
                <a:cubicBezTo>
                  <a:pt x="599958" y="308525"/>
                  <a:pt x="599958" y="308525"/>
                  <a:pt x="599958" y="308525"/>
                </a:cubicBezTo>
                <a:cubicBezTo>
                  <a:pt x="603564" y="308525"/>
                  <a:pt x="608373" y="304910"/>
                  <a:pt x="613181" y="300091"/>
                </a:cubicBezTo>
                <a:lnTo>
                  <a:pt x="625106" y="300091"/>
                </a:lnTo>
                <a:lnTo>
                  <a:pt x="625114" y="300081"/>
                </a:lnTo>
                <a:cubicBezTo>
                  <a:pt x="633521" y="296480"/>
                  <a:pt x="633521" y="291678"/>
                  <a:pt x="625114" y="288077"/>
                </a:cubicBezTo>
                <a:cubicBezTo>
                  <a:pt x="620311" y="279675"/>
                  <a:pt x="628717" y="279675"/>
                  <a:pt x="633521" y="274873"/>
                </a:cubicBezTo>
                <a:close/>
                <a:moveTo>
                  <a:pt x="54943" y="209857"/>
                </a:moveTo>
                <a:lnTo>
                  <a:pt x="38602" y="218830"/>
                </a:lnTo>
                <a:lnTo>
                  <a:pt x="54769" y="210618"/>
                </a:lnTo>
                <a:cubicBezTo>
                  <a:pt x="61323" y="208197"/>
                  <a:pt x="66684" y="208197"/>
                  <a:pt x="71003" y="210467"/>
                </a:cubicBezTo>
                <a:lnTo>
                  <a:pt x="72720" y="212783"/>
                </a:lnTo>
                <a:lnTo>
                  <a:pt x="71135" y="210310"/>
                </a:lnTo>
                <a:cubicBezTo>
                  <a:pt x="66937" y="208046"/>
                  <a:pt x="61540" y="208046"/>
                  <a:pt x="54943" y="209857"/>
                </a:cubicBezTo>
                <a:close/>
                <a:moveTo>
                  <a:pt x="676914" y="184089"/>
                </a:moveTo>
                <a:cubicBezTo>
                  <a:pt x="685382" y="196338"/>
                  <a:pt x="681753" y="201237"/>
                  <a:pt x="673284" y="209811"/>
                </a:cubicBezTo>
                <a:cubicBezTo>
                  <a:pt x="673284" y="201237"/>
                  <a:pt x="676914" y="192663"/>
                  <a:pt x="676914" y="184089"/>
                </a:cubicBezTo>
                <a:close/>
                <a:moveTo>
                  <a:pt x="114656" y="184089"/>
                </a:moveTo>
                <a:cubicBezTo>
                  <a:pt x="118285" y="187720"/>
                  <a:pt x="118285" y="192562"/>
                  <a:pt x="118285" y="192562"/>
                </a:cubicBezTo>
                <a:cubicBezTo>
                  <a:pt x="118285" y="192562"/>
                  <a:pt x="114656" y="192562"/>
                  <a:pt x="114656" y="196193"/>
                </a:cubicBezTo>
                <a:cubicBezTo>
                  <a:pt x="109817" y="192562"/>
                  <a:pt x="106187" y="192562"/>
                  <a:pt x="106187" y="187720"/>
                </a:cubicBezTo>
                <a:cubicBezTo>
                  <a:pt x="109817" y="187720"/>
                  <a:pt x="109817" y="187720"/>
                  <a:pt x="114656" y="184089"/>
                </a:cubicBezTo>
                <a:close/>
                <a:moveTo>
                  <a:pt x="653678" y="142225"/>
                </a:moveTo>
                <a:cubicBezTo>
                  <a:pt x="656833" y="142829"/>
                  <a:pt x="660139" y="144943"/>
                  <a:pt x="664947" y="149172"/>
                </a:cubicBezTo>
                <a:cubicBezTo>
                  <a:pt x="668553" y="154004"/>
                  <a:pt x="673362" y="157629"/>
                  <a:pt x="676968" y="167293"/>
                </a:cubicBezTo>
                <a:cubicBezTo>
                  <a:pt x="685382" y="170918"/>
                  <a:pt x="685382" y="175750"/>
                  <a:pt x="676968" y="179375"/>
                </a:cubicBezTo>
                <a:cubicBezTo>
                  <a:pt x="672761" y="179375"/>
                  <a:pt x="669756" y="179375"/>
                  <a:pt x="667802" y="181036"/>
                </a:cubicBezTo>
                <a:lnTo>
                  <a:pt x="667551" y="182061"/>
                </a:lnTo>
                <a:lnTo>
                  <a:pt x="676812" y="180559"/>
                </a:lnTo>
                <a:cubicBezTo>
                  <a:pt x="676812" y="184180"/>
                  <a:pt x="676812" y="184180"/>
                  <a:pt x="676812" y="184180"/>
                </a:cubicBezTo>
                <a:cubicBezTo>
                  <a:pt x="676812" y="193837"/>
                  <a:pt x="671995" y="202286"/>
                  <a:pt x="671995" y="210735"/>
                </a:cubicBezTo>
                <a:cubicBezTo>
                  <a:pt x="671995" y="219185"/>
                  <a:pt x="663566" y="227634"/>
                  <a:pt x="671995" y="240911"/>
                </a:cubicBezTo>
                <a:cubicBezTo>
                  <a:pt x="667179" y="244532"/>
                  <a:pt x="667179" y="244532"/>
                  <a:pt x="667179" y="244532"/>
                </a:cubicBezTo>
                <a:cubicBezTo>
                  <a:pt x="655137" y="257810"/>
                  <a:pt x="658749" y="269880"/>
                  <a:pt x="655137" y="283158"/>
                </a:cubicBezTo>
                <a:cubicBezTo>
                  <a:pt x="637074" y="287986"/>
                  <a:pt x="637074" y="287986"/>
                  <a:pt x="633461" y="274709"/>
                </a:cubicBezTo>
                <a:cubicBezTo>
                  <a:pt x="633461" y="269880"/>
                  <a:pt x="633461" y="269880"/>
                  <a:pt x="637074" y="266259"/>
                </a:cubicBezTo>
                <a:cubicBezTo>
                  <a:pt x="645503" y="257810"/>
                  <a:pt x="645503" y="249361"/>
                  <a:pt x="655137" y="240911"/>
                </a:cubicBezTo>
                <a:cubicBezTo>
                  <a:pt x="663566" y="222806"/>
                  <a:pt x="663566" y="210735"/>
                  <a:pt x="663566" y="193837"/>
                </a:cubicBezTo>
                <a:lnTo>
                  <a:pt x="664319" y="190928"/>
                </a:lnTo>
                <a:lnTo>
                  <a:pt x="660139" y="179375"/>
                </a:lnTo>
                <a:cubicBezTo>
                  <a:pt x="664947" y="162461"/>
                  <a:pt x="664947" y="162461"/>
                  <a:pt x="651725" y="157629"/>
                </a:cubicBezTo>
                <a:cubicBezTo>
                  <a:pt x="646916" y="154004"/>
                  <a:pt x="638502" y="154004"/>
                  <a:pt x="643310" y="144339"/>
                </a:cubicBezTo>
                <a:cubicBezTo>
                  <a:pt x="647517" y="142527"/>
                  <a:pt x="650523" y="141621"/>
                  <a:pt x="653678" y="142225"/>
                </a:cubicBezTo>
                <a:close/>
                <a:moveTo>
                  <a:pt x="252322" y="105836"/>
                </a:moveTo>
                <a:cubicBezTo>
                  <a:pt x="256506" y="106887"/>
                  <a:pt x="260690" y="108989"/>
                  <a:pt x="264874" y="110790"/>
                </a:cubicBezTo>
                <a:cubicBezTo>
                  <a:pt x="268460" y="115593"/>
                  <a:pt x="276828" y="115593"/>
                  <a:pt x="281609" y="115593"/>
                </a:cubicBezTo>
                <a:cubicBezTo>
                  <a:pt x="276828" y="127602"/>
                  <a:pt x="268460" y="127602"/>
                  <a:pt x="264874" y="119196"/>
                </a:cubicBezTo>
                <a:cubicBezTo>
                  <a:pt x="256506" y="110790"/>
                  <a:pt x="248138" y="110790"/>
                  <a:pt x="239770" y="110790"/>
                </a:cubicBezTo>
                <a:cubicBezTo>
                  <a:pt x="239770" y="107187"/>
                  <a:pt x="239770" y="107187"/>
                  <a:pt x="239770" y="107187"/>
                </a:cubicBezTo>
                <a:cubicBezTo>
                  <a:pt x="243954" y="104786"/>
                  <a:pt x="248138" y="104786"/>
                  <a:pt x="252322" y="105836"/>
                </a:cubicBezTo>
                <a:close/>
                <a:moveTo>
                  <a:pt x="206635" y="88298"/>
                </a:moveTo>
                <a:cubicBezTo>
                  <a:pt x="209349" y="89956"/>
                  <a:pt x="211460" y="93273"/>
                  <a:pt x="213269" y="97494"/>
                </a:cubicBezTo>
                <a:cubicBezTo>
                  <a:pt x="213269" y="102318"/>
                  <a:pt x="213269" y="102318"/>
                  <a:pt x="218094" y="107143"/>
                </a:cubicBezTo>
                <a:cubicBezTo>
                  <a:pt x="209651" y="111967"/>
                  <a:pt x="204826" y="107143"/>
                  <a:pt x="201207" y="107143"/>
                </a:cubicBezTo>
                <a:lnTo>
                  <a:pt x="199470" y="106150"/>
                </a:lnTo>
                <a:lnTo>
                  <a:pt x="193937" y="110050"/>
                </a:lnTo>
                <a:cubicBezTo>
                  <a:pt x="192434" y="112168"/>
                  <a:pt x="191533" y="114286"/>
                  <a:pt x="191533" y="114286"/>
                </a:cubicBezTo>
                <a:cubicBezTo>
                  <a:pt x="165087" y="127601"/>
                  <a:pt x="156673" y="149389"/>
                  <a:pt x="139844" y="166335"/>
                </a:cubicBezTo>
                <a:cubicBezTo>
                  <a:pt x="137440" y="168756"/>
                  <a:pt x="137440" y="169967"/>
                  <a:pt x="138041" y="171177"/>
                </a:cubicBezTo>
                <a:lnTo>
                  <a:pt x="139692" y="175609"/>
                </a:lnTo>
                <a:lnTo>
                  <a:pt x="139898" y="175774"/>
                </a:lnTo>
                <a:lnTo>
                  <a:pt x="143455" y="201061"/>
                </a:lnTo>
                <a:lnTo>
                  <a:pt x="143489" y="201064"/>
                </a:lnTo>
                <a:lnTo>
                  <a:pt x="143489" y="201302"/>
                </a:lnTo>
                <a:lnTo>
                  <a:pt x="143489" y="210194"/>
                </a:lnTo>
                <a:cubicBezTo>
                  <a:pt x="143489" y="214151"/>
                  <a:pt x="143489" y="218716"/>
                  <a:pt x="143489" y="222977"/>
                </a:cubicBezTo>
                <a:cubicBezTo>
                  <a:pt x="143489" y="226629"/>
                  <a:pt x="143489" y="231499"/>
                  <a:pt x="135088" y="226629"/>
                </a:cubicBezTo>
                <a:cubicBezTo>
                  <a:pt x="131487" y="222977"/>
                  <a:pt x="123086" y="222977"/>
                  <a:pt x="118285" y="222977"/>
                </a:cubicBezTo>
                <a:lnTo>
                  <a:pt x="122731" y="215085"/>
                </a:lnTo>
                <a:lnTo>
                  <a:pt x="121410" y="214413"/>
                </a:lnTo>
                <a:lnTo>
                  <a:pt x="118210" y="221916"/>
                </a:lnTo>
                <a:cubicBezTo>
                  <a:pt x="109804" y="221916"/>
                  <a:pt x="101397" y="221916"/>
                  <a:pt x="96594" y="221916"/>
                </a:cubicBezTo>
                <a:lnTo>
                  <a:pt x="85592" y="198699"/>
                </a:lnTo>
                <a:lnTo>
                  <a:pt x="89275" y="210461"/>
                </a:lnTo>
                <a:cubicBezTo>
                  <a:pt x="90925" y="214989"/>
                  <a:pt x="93323" y="219516"/>
                  <a:pt x="98121" y="224346"/>
                </a:cubicBezTo>
                <a:cubicBezTo>
                  <a:pt x="93323" y="224346"/>
                  <a:pt x="93323" y="224346"/>
                  <a:pt x="93323" y="227968"/>
                </a:cubicBezTo>
                <a:cubicBezTo>
                  <a:pt x="88526" y="224346"/>
                  <a:pt x="84928" y="224346"/>
                  <a:pt x="80130" y="224346"/>
                </a:cubicBezTo>
                <a:lnTo>
                  <a:pt x="80049" y="224220"/>
                </a:lnTo>
                <a:lnTo>
                  <a:pt x="41663" y="236037"/>
                </a:lnTo>
                <a:cubicBezTo>
                  <a:pt x="38089" y="236037"/>
                  <a:pt x="38089" y="236037"/>
                  <a:pt x="38089" y="236037"/>
                </a:cubicBezTo>
                <a:cubicBezTo>
                  <a:pt x="39876" y="231800"/>
                  <a:pt x="40770" y="229682"/>
                  <a:pt x="40174" y="228623"/>
                </a:cubicBezTo>
                <a:lnTo>
                  <a:pt x="39719" y="228553"/>
                </a:lnTo>
                <a:lnTo>
                  <a:pt x="36847" y="236038"/>
                </a:lnTo>
                <a:lnTo>
                  <a:pt x="41663" y="236038"/>
                </a:lnTo>
                <a:cubicBezTo>
                  <a:pt x="41663" y="240868"/>
                  <a:pt x="41663" y="240868"/>
                  <a:pt x="41663" y="244491"/>
                </a:cubicBezTo>
                <a:cubicBezTo>
                  <a:pt x="36846" y="244491"/>
                  <a:pt x="36846" y="249322"/>
                  <a:pt x="33234" y="249322"/>
                </a:cubicBezTo>
                <a:cubicBezTo>
                  <a:pt x="23600" y="249322"/>
                  <a:pt x="28417" y="254152"/>
                  <a:pt x="28417" y="257775"/>
                </a:cubicBezTo>
                <a:cubicBezTo>
                  <a:pt x="19987" y="262605"/>
                  <a:pt x="23600" y="271059"/>
                  <a:pt x="23600" y="274681"/>
                </a:cubicBezTo>
                <a:cubicBezTo>
                  <a:pt x="19385" y="278908"/>
                  <a:pt x="18482" y="283135"/>
                  <a:pt x="18633" y="286908"/>
                </a:cubicBezTo>
                <a:lnTo>
                  <a:pt x="19778" y="294952"/>
                </a:lnTo>
                <a:lnTo>
                  <a:pt x="21332" y="295147"/>
                </a:lnTo>
                <a:lnTo>
                  <a:pt x="38097" y="331380"/>
                </a:lnTo>
                <a:lnTo>
                  <a:pt x="38118" y="331361"/>
                </a:lnTo>
                <a:cubicBezTo>
                  <a:pt x="46485" y="331361"/>
                  <a:pt x="51265" y="331361"/>
                  <a:pt x="54851" y="335018"/>
                </a:cubicBezTo>
                <a:cubicBezTo>
                  <a:pt x="59631" y="339893"/>
                  <a:pt x="63217" y="335018"/>
                  <a:pt x="67998" y="335018"/>
                </a:cubicBezTo>
                <a:lnTo>
                  <a:pt x="88544" y="331525"/>
                </a:lnTo>
                <a:lnTo>
                  <a:pt x="88544" y="330178"/>
                </a:lnTo>
                <a:cubicBezTo>
                  <a:pt x="93333" y="330178"/>
                  <a:pt x="96924" y="326578"/>
                  <a:pt x="101713" y="326578"/>
                </a:cubicBezTo>
                <a:cubicBezTo>
                  <a:pt x="108298" y="324178"/>
                  <a:pt x="114883" y="324178"/>
                  <a:pt x="120869" y="326278"/>
                </a:cubicBezTo>
                <a:cubicBezTo>
                  <a:pt x="126855" y="328378"/>
                  <a:pt x="132242" y="332578"/>
                  <a:pt x="136432" y="338579"/>
                </a:cubicBezTo>
                <a:cubicBezTo>
                  <a:pt x="136432" y="343379"/>
                  <a:pt x="132841" y="348179"/>
                  <a:pt x="136432" y="356579"/>
                </a:cubicBezTo>
                <a:cubicBezTo>
                  <a:pt x="129848" y="356579"/>
                  <a:pt x="123263" y="354479"/>
                  <a:pt x="116678" y="352379"/>
                </a:cubicBezTo>
                <a:lnTo>
                  <a:pt x="97877" y="348381"/>
                </a:lnTo>
                <a:lnTo>
                  <a:pt x="97877" y="351015"/>
                </a:lnTo>
                <a:cubicBezTo>
                  <a:pt x="98475" y="352691"/>
                  <a:pt x="98475" y="353910"/>
                  <a:pt x="94292" y="352082"/>
                </a:cubicBezTo>
                <a:cubicBezTo>
                  <a:pt x="84730" y="347206"/>
                  <a:pt x="81145" y="347206"/>
                  <a:pt x="72778" y="355739"/>
                </a:cubicBezTo>
                <a:cubicBezTo>
                  <a:pt x="63217" y="360614"/>
                  <a:pt x="54851" y="355739"/>
                  <a:pt x="46485" y="352082"/>
                </a:cubicBezTo>
                <a:cubicBezTo>
                  <a:pt x="38118" y="352082"/>
                  <a:pt x="33338" y="343550"/>
                  <a:pt x="28557" y="339893"/>
                </a:cubicBezTo>
                <a:lnTo>
                  <a:pt x="29253" y="339272"/>
                </a:lnTo>
                <a:lnTo>
                  <a:pt x="16531" y="321777"/>
                </a:lnTo>
                <a:cubicBezTo>
                  <a:pt x="16531" y="313304"/>
                  <a:pt x="12931" y="308462"/>
                  <a:pt x="12931" y="299989"/>
                </a:cubicBezTo>
                <a:lnTo>
                  <a:pt x="14909" y="295377"/>
                </a:lnTo>
                <a:lnTo>
                  <a:pt x="13364" y="295060"/>
                </a:lnTo>
                <a:cubicBezTo>
                  <a:pt x="11558" y="294909"/>
                  <a:pt x="10354" y="295815"/>
                  <a:pt x="10354" y="300041"/>
                </a:cubicBezTo>
                <a:cubicBezTo>
                  <a:pt x="10354" y="308494"/>
                  <a:pt x="15171" y="313325"/>
                  <a:pt x="15171" y="321778"/>
                </a:cubicBezTo>
                <a:cubicBezTo>
                  <a:pt x="-1688" y="304872"/>
                  <a:pt x="-1688" y="287965"/>
                  <a:pt x="1924" y="271059"/>
                </a:cubicBezTo>
                <a:cubicBezTo>
                  <a:pt x="6741" y="262605"/>
                  <a:pt x="10354" y="249322"/>
                  <a:pt x="19987" y="240868"/>
                </a:cubicBezTo>
                <a:lnTo>
                  <a:pt x="36839" y="236040"/>
                </a:lnTo>
                <a:lnTo>
                  <a:pt x="19988" y="239569"/>
                </a:lnTo>
                <a:cubicBezTo>
                  <a:pt x="19988" y="231331"/>
                  <a:pt x="19988" y="221916"/>
                  <a:pt x="28417" y="221916"/>
                </a:cubicBezTo>
                <a:lnTo>
                  <a:pt x="29183" y="222665"/>
                </a:lnTo>
                <a:lnTo>
                  <a:pt x="34854" y="207442"/>
                </a:lnTo>
                <a:cubicBezTo>
                  <a:pt x="38752" y="203518"/>
                  <a:pt x="44149" y="201405"/>
                  <a:pt x="50146" y="201405"/>
                </a:cubicBezTo>
                <a:cubicBezTo>
                  <a:pt x="58541" y="196576"/>
                  <a:pt x="71735" y="192954"/>
                  <a:pt x="80130" y="188124"/>
                </a:cubicBezTo>
                <a:cubicBezTo>
                  <a:pt x="84928" y="188124"/>
                  <a:pt x="84928" y="188124"/>
                  <a:pt x="88526" y="188124"/>
                </a:cubicBezTo>
                <a:cubicBezTo>
                  <a:pt x="86727" y="190539"/>
                  <a:pt x="84628" y="192652"/>
                  <a:pt x="83578" y="194161"/>
                </a:cubicBezTo>
                <a:lnTo>
                  <a:pt x="84757" y="196270"/>
                </a:lnTo>
                <a:lnTo>
                  <a:pt x="89388" y="188124"/>
                </a:lnTo>
                <a:cubicBezTo>
                  <a:pt x="92991" y="196572"/>
                  <a:pt x="96594" y="188124"/>
                  <a:pt x="105000" y="188124"/>
                </a:cubicBezTo>
                <a:cubicBezTo>
                  <a:pt x="105000" y="192951"/>
                  <a:pt x="109804" y="192951"/>
                  <a:pt x="113407" y="196572"/>
                </a:cubicBezTo>
                <a:cubicBezTo>
                  <a:pt x="107402" y="198986"/>
                  <a:pt x="104400" y="200193"/>
                  <a:pt x="104400" y="201852"/>
                </a:cubicBezTo>
                <a:lnTo>
                  <a:pt x="112962" y="209452"/>
                </a:lnTo>
                <a:lnTo>
                  <a:pt x="105659" y="202889"/>
                </a:lnTo>
                <a:cubicBezTo>
                  <a:pt x="105659" y="201210"/>
                  <a:pt x="108659" y="199989"/>
                  <a:pt x="114660" y="197547"/>
                </a:cubicBezTo>
                <a:cubicBezTo>
                  <a:pt x="114660" y="192663"/>
                  <a:pt x="119461" y="192663"/>
                  <a:pt x="119461" y="192663"/>
                </a:cubicBezTo>
                <a:cubicBezTo>
                  <a:pt x="119461" y="197547"/>
                  <a:pt x="121561" y="199989"/>
                  <a:pt x="123662" y="202279"/>
                </a:cubicBezTo>
                <a:lnTo>
                  <a:pt x="126994" y="209181"/>
                </a:lnTo>
                <a:lnTo>
                  <a:pt x="127371" y="208685"/>
                </a:lnTo>
                <a:lnTo>
                  <a:pt x="123735" y="201302"/>
                </a:lnTo>
                <a:cubicBezTo>
                  <a:pt x="121640" y="199174"/>
                  <a:pt x="119545" y="197047"/>
                  <a:pt x="119545" y="192792"/>
                </a:cubicBezTo>
                <a:cubicBezTo>
                  <a:pt x="119545" y="192792"/>
                  <a:pt x="119545" y="187930"/>
                  <a:pt x="114756" y="184283"/>
                </a:cubicBezTo>
                <a:cubicBezTo>
                  <a:pt x="117151" y="181852"/>
                  <a:pt x="117151" y="178509"/>
                  <a:pt x="117599" y="174710"/>
                </a:cubicBezTo>
                <a:lnTo>
                  <a:pt x="122705" y="163362"/>
                </a:lnTo>
                <a:lnTo>
                  <a:pt x="121813" y="162704"/>
                </a:lnTo>
                <a:cubicBezTo>
                  <a:pt x="126621" y="154231"/>
                  <a:pt x="135036" y="144547"/>
                  <a:pt x="139844" y="136074"/>
                </a:cubicBezTo>
                <a:cubicBezTo>
                  <a:pt x="148258" y="119128"/>
                  <a:pt x="165087" y="114286"/>
                  <a:pt x="169896" y="100971"/>
                </a:cubicBezTo>
                <a:cubicBezTo>
                  <a:pt x="173502" y="97340"/>
                  <a:pt x="178310" y="97340"/>
                  <a:pt x="183118" y="97340"/>
                </a:cubicBezTo>
                <a:lnTo>
                  <a:pt x="190966" y="101291"/>
                </a:lnTo>
                <a:lnTo>
                  <a:pt x="184320" y="97494"/>
                </a:lnTo>
                <a:cubicBezTo>
                  <a:pt x="187939" y="93876"/>
                  <a:pt x="192764" y="93876"/>
                  <a:pt x="196382" y="89051"/>
                </a:cubicBezTo>
                <a:cubicBezTo>
                  <a:pt x="200604" y="86639"/>
                  <a:pt x="203921" y="86639"/>
                  <a:pt x="206635" y="88298"/>
                </a:cubicBezTo>
                <a:close/>
                <a:moveTo>
                  <a:pt x="481525" y="56968"/>
                </a:moveTo>
                <a:lnTo>
                  <a:pt x="487276" y="63801"/>
                </a:lnTo>
                <a:lnTo>
                  <a:pt x="487276" y="62657"/>
                </a:lnTo>
                <a:lnTo>
                  <a:pt x="487129" y="62614"/>
                </a:lnTo>
                <a:close/>
                <a:moveTo>
                  <a:pt x="315512" y="46242"/>
                </a:moveTo>
                <a:cubicBezTo>
                  <a:pt x="319261" y="47299"/>
                  <a:pt x="322561" y="49413"/>
                  <a:pt x="324960" y="51828"/>
                </a:cubicBezTo>
                <a:cubicBezTo>
                  <a:pt x="311763" y="60283"/>
                  <a:pt x="308164" y="72361"/>
                  <a:pt x="294967" y="77192"/>
                </a:cubicBezTo>
                <a:cubicBezTo>
                  <a:pt x="294967" y="72361"/>
                  <a:pt x="303365" y="68738"/>
                  <a:pt x="299766" y="63906"/>
                </a:cubicBezTo>
                <a:lnTo>
                  <a:pt x="298202" y="65481"/>
                </a:lnTo>
                <a:lnTo>
                  <a:pt x="297617" y="69160"/>
                </a:lnTo>
                <a:cubicBezTo>
                  <a:pt x="295963" y="71266"/>
                  <a:pt x="293859" y="73372"/>
                  <a:pt x="293859" y="75779"/>
                </a:cubicBezTo>
                <a:cubicBezTo>
                  <a:pt x="290251" y="89018"/>
                  <a:pt x="281833" y="102258"/>
                  <a:pt x="281833" y="115497"/>
                </a:cubicBezTo>
                <a:cubicBezTo>
                  <a:pt x="277022" y="115497"/>
                  <a:pt x="268604" y="115497"/>
                  <a:pt x="264996" y="110683"/>
                </a:cubicBezTo>
                <a:cubicBezTo>
                  <a:pt x="256578" y="105868"/>
                  <a:pt x="248159" y="102258"/>
                  <a:pt x="239741" y="105868"/>
                </a:cubicBezTo>
                <a:cubicBezTo>
                  <a:pt x="234931" y="105868"/>
                  <a:pt x="226512" y="102258"/>
                  <a:pt x="221702" y="97443"/>
                </a:cubicBezTo>
                <a:cubicBezTo>
                  <a:pt x="218094" y="92629"/>
                  <a:pt x="218094" y="92629"/>
                  <a:pt x="218094" y="92629"/>
                </a:cubicBezTo>
                <a:cubicBezTo>
                  <a:pt x="221702" y="89018"/>
                  <a:pt x="221702" y="89018"/>
                  <a:pt x="226512" y="89018"/>
                </a:cubicBezTo>
                <a:cubicBezTo>
                  <a:pt x="239741" y="92629"/>
                  <a:pt x="248159" y="89018"/>
                  <a:pt x="260186" y="92629"/>
                </a:cubicBezTo>
                <a:cubicBezTo>
                  <a:pt x="264996" y="92629"/>
                  <a:pt x="268604" y="92629"/>
                  <a:pt x="268604" y="89018"/>
                </a:cubicBezTo>
                <a:lnTo>
                  <a:pt x="269372" y="88563"/>
                </a:lnTo>
                <a:lnTo>
                  <a:pt x="264974" y="80815"/>
                </a:lnTo>
                <a:cubicBezTo>
                  <a:pt x="269773" y="72361"/>
                  <a:pt x="278171" y="63906"/>
                  <a:pt x="278171" y="55452"/>
                </a:cubicBezTo>
                <a:cubicBezTo>
                  <a:pt x="281770" y="51828"/>
                  <a:pt x="286569" y="46997"/>
                  <a:pt x="290168" y="51828"/>
                </a:cubicBezTo>
                <a:cubicBezTo>
                  <a:pt x="299766" y="60283"/>
                  <a:pt x="303365" y="55452"/>
                  <a:pt x="303365" y="46997"/>
                </a:cubicBezTo>
                <a:cubicBezTo>
                  <a:pt x="307564" y="45186"/>
                  <a:pt x="311763" y="45186"/>
                  <a:pt x="315512" y="46242"/>
                </a:cubicBezTo>
                <a:close/>
                <a:moveTo>
                  <a:pt x="336871" y="23586"/>
                </a:moveTo>
                <a:lnTo>
                  <a:pt x="335063" y="24686"/>
                </a:lnTo>
                <a:cubicBezTo>
                  <a:pt x="334459" y="26195"/>
                  <a:pt x="335365" y="28307"/>
                  <a:pt x="337176" y="32531"/>
                </a:cubicBezTo>
                <a:lnTo>
                  <a:pt x="338121" y="33071"/>
                </a:lnTo>
                <a:lnTo>
                  <a:pt x="335180" y="24691"/>
                </a:lnTo>
                <a:close/>
                <a:moveTo>
                  <a:pt x="385140" y="0"/>
                </a:moveTo>
                <a:cubicBezTo>
                  <a:pt x="393554" y="12009"/>
                  <a:pt x="406777" y="8406"/>
                  <a:pt x="415192" y="0"/>
                </a:cubicBezTo>
                <a:lnTo>
                  <a:pt x="418720" y="0"/>
                </a:lnTo>
                <a:lnTo>
                  <a:pt x="420000" y="0"/>
                </a:lnTo>
                <a:lnTo>
                  <a:pt x="420111" y="133"/>
                </a:lnTo>
                <a:lnTo>
                  <a:pt x="443985" y="2416"/>
                </a:lnTo>
                <a:lnTo>
                  <a:pt x="463740" y="7700"/>
                </a:lnTo>
                <a:lnTo>
                  <a:pt x="465631" y="6052"/>
                </a:lnTo>
                <a:cubicBezTo>
                  <a:pt x="473991" y="10866"/>
                  <a:pt x="487129" y="24104"/>
                  <a:pt x="491906" y="32528"/>
                </a:cubicBezTo>
                <a:cubicBezTo>
                  <a:pt x="500266" y="40952"/>
                  <a:pt x="503849" y="49376"/>
                  <a:pt x="513403" y="59004"/>
                </a:cubicBezTo>
                <a:cubicBezTo>
                  <a:pt x="525346" y="75852"/>
                  <a:pt x="521763" y="92701"/>
                  <a:pt x="530123" y="110753"/>
                </a:cubicBezTo>
                <a:lnTo>
                  <a:pt x="530123" y="127500"/>
                </a:lnTo>
                <a:lnTo>
                  <a:pt x="531368" y="127500"/>
                </a:lnTo>
                <a:cubicBezTo>
                  <a:pt x="534983" y="127500"/>
                  <a:pt x="539804" y="132342"/>
                  <a:pt x="539804" y="127500"/>
                </a:cubicBezTo>
                <a:cubicBezTo>
                  <a:pt x="548239" y="123264"/>
                  <a:pt x="556976" y="122356"/>
                  <a:pt x="565110" y="123566"/>
                </a:cubicBezTo>
                <a:lnTo>
                  <a:pt x="585405" y="131777"/>
                </a:lnTo>
                <a:lnTo>
                  <a:pt x="585441" y="131132"/>
                </a:lnTo>
                <a:lnTo>
                  <a:pt x="598758" y="131132"/>
                </a:lnTo>
                <a:lnTo>
                  <a:pt x="599906" y="131132"/>
                </a:lnTo>
                <a:lnTo>
                  <a:pt x="599845" y="131393"/>
                </a:lnTo>
                <a:lnTo>
                  <a:pt x="613191" y="134598"/>
                </a:lnTo>
                <a:cubicBezTo>
                  <a:pt x="616499" y="136858"/>
                  <a:pt x="618603" y="140173"/>
                  <a:pt x="620408" y="144393"/>
                </a:cubicBezTo>
                <a:lnTo>
                  <a:pt x="621077" y="144680"/>
                </a:lnTo>
                <a:lnTo>
                  <a:pt x="623929" y="140816"/>
                </a:lnTo>
                <a:cubicBezTo>
                  <a:pt x="626312" y="135974"/>
                  <a:pt x="628695" y="135974"/>
                  <a:pt x="630483" y="137790"/>
                </a:cubicBezTo>
                <a:lnTo>
                  <a:pt x="633128" y="144776"/>
                </a:lnTo>
                <a:lnTo>
                  <a:pt x="633638" y="144393"/>
                </a:lnTo>
                <a:cubicBezTo>
                  <a:pt x="638449" y="144393"/>
                  <a:pt x="638449" y="144393"/>
                  <a:pt x="642057" y="144393"/>
                </a:cubicBezTo>
                <a:cubicBezTo>
                  <a:pt x="638449" y="154037"/>
                  <a:pt x="646868" y="154037"/>
                  <a:pt x="650476" y="157654"/>
                </a:cubicBezTo>
                <a:cubicBezTo>
                  <a:pt x="663706" y="162476"/>
                  <a:pt x="663706" y="162476"/>
                  <a:pt x="658895" y="180559"/>
                </a:cubicBezTo>
                <a:lnTo>
                  <a:pt x="603591" y="154048"/>
                </a:lnTo>
                <a:lnTo>
                  <a:pt x="585441" y="154048"/>
                </a:lnTo>
                <a:cubicBezTo>
                  <a:pt x="577003" y="158872"/>
                  <a:pt x="577003" y="154048"/>
                  <a:pt x="577003" y="149223"/>
                </a:cubicBezTo>
                <a:lnTo>
                  <a:pt x="577088" y="149145"/>
                </a:lnTo>
                <a:lnTo>
                  <a:pt x="566165" y="147926"/>
                </a:lnTo>
                <a:lnTo>
                  <a:pt x="557620" y="149152"/>
                </a:lnTo>
                <a:lnTo>
                  <a:pt x="557848" y="149447"/>
                </a:lnTo>
                <a:cubicBezTo>
                  <a:pt x="544635" y="153087"/>
                  <a:pt x="531421" y="149447"/>
                  <a:pt x="527817" y="161583"/>
                </a:cubicBezTo>
                <a:cubicBezTo>
                  <a:pt x="523012" y="166437"/>
                  <a:pt x="509799" y="166437"/>
                  <a:pt x="506195" y="157942"/>
                </a:cubicBezTo>
                <a:cubicBezTo>
                  <a:pt x="501390" y="153087"/>
                  <a:pt x="501390" y="136097"/>
                  <a:pt x="509799" y="132456"/>
                </a:cubicBezTo>
                <a:cubicBezTo>
                  <a:pt x="509799" y="127602"/>
                  <a:pt x="514604" y="132456"/>
                  <a:pt x="514604" y="132456"/>
                </a:cubicBezTo>
                <a:lnTo>
                  <a:pt x="522637" y="134775"/>
                </a:lnTo>
                <a:lnTo>
                  <a:pt x="514497" y="132342"/>
                </a:lnTo>
                <a:lnTo>
                  <a:pt x="518037" y="127601"/>
                </a:lnTo>
                <a:lnTo>
                  <a:pt x="516986" y="127601"/>
                </a:lnTo>
                <a:cubicBezTo>
                  <a:pt x="508626" y="123991"/>
                  <a:pt x="500266" y="105939"/>
                  <a:pt x="495489" y="97515"/>
                </a:cubicBezTo>
                <a:cubicBezTo>
                  <a:pt x="495489" y="92701"/>
                  <a:pt x="495489" y="89090"/>
                  <a:pt x="495489" y="84277"/>
                </a:cubicBezTo>
                <a:lnTo>
                  <a:pt x="496110" y="84405"/>
                </a:lnTo>
                <a:lnTo>
                  <a:pt x="487276" y="67400"/>
                </a:lnTo>
                <a:lnTo>
                  <a:pt x="487276" y="68592"/>
                </a:lnTo>
                <a:lnTo>
                  <a:pt x="477165" y="52574"/>
                </a:lnTo>
                <a:lnTo>
                  <a:pt x="473991" y="49376"/>
                </a:lnTo>
                <a:cubicBezTo>
                  <a:pt x="473991" y="49376"/>
                  <a:pt x="470409" y="49376"/>
                  <a:pt x="470409" y="45766"/>
                </a:cubicBezTo>
                <a:lnTo>
                  <a:pt x="470477" y="45677"/>
                </a:lnTo>
                <a:lnTo>
                  <a:pt x="423504" y="33818"/>
                </a:lnTo>
                <a:cubicBezTo>
                  <a:pt x="418720" y="33818"/>
                  <a:pt x="418720" y="28987"/>
                  <a:pt x="418720" y="25364"/>
                </a:cubicBezTo>
                <a:lnTo>
                  <a:pt x="418994" y="25218"/>
                </a:lnTo>
                <a:lnTo>
                  <a:pt x="406777" y="25218"/>
                </a:lnTo>
                <a:lnTo>
                  <a:pt x="405280" y="24296"/>
                </a:lnTo>
                <a:lnTo>
                  <a:pt x="394812" y="30161"/>
                </a:lnTo>
                <a:cubicBezTo>
                  <a:pt x="390012" y="30161"/>
                  <a:pt x="384611" y="28950"/>
                  <a:pt x="380410" y="28950"/>
                </a:cubicBezTo>
                <a:cubicBezTo>
                  <a:pt x="385211" y="24108"/>
                  <a:pt x="385211" y="24108"/>
                  <a:pt x="385211" y="20477"/>
                </a:cubicBezTo>
                <a:lnTo>
                  <a:pt x="386442" y="20337"/>
                </a:lnTo>
                <a:lnTo>
                  <a:pt x="385140" y="20415"/>
                </a:lnTo>
                <a:lnTo>
                  <a:pt x="381445" y="18833"/>
                </a:lnTo>
                <a:lnTo>
                  <a:pt x="383939" y="20278"/>
                </a:lnTo>
                <a:cubicBezTo>
                  <a:pt x="383939" y="23930"/>
                  <a:pt x="383939" y="23930"/>
                  <a:pt x="380338" y="28800"/>
                </a:cubicBezTo>
                <a:cubicBezTo>
                  <a:pt x="371937" y="28800"/>
                  <a:pt x="363535" y="37322"/>
                  <a:pt x="350333" y="28800"/>
                </a:cubicBezTo>
                <a:cubicBezTo>
                  <a:pt x="346732" y="28800"/>
                  <a:pt x="346732" y="33670"/>
                  <a:pt x="346732" y="37322"/>
                </a:cubicBezTo>
                <a:lnTo>
                  <a:pt x="341843" y="35196"/>
                </a:lnTo>
                <a:lnTo>
                  <a:pt x="345628" y="37358"/>
                </a:lnTo>
                <a:cubicBezTo>
                  <a:pt x="337176" y="40979"/>
                  <a:pt x="328724" y="45806"/>
                  <a:pt x="323894" y="49427"/>
                </a:cubicBezTo>
                <a:cubicBezTo>
                  <a:pt x="320271" y="45806"/>
                  <a:pt x="311819" y="40979"/>
                  <a:pt x="302159" y="45806"/>
                </a:cubicBezTo>
                <a:cubicBezTo>
                  <a:pt x="293707" y="45806"/>
                  <a:pt x="293707" y="45806"/>
                  <a:pt x="293707" y="45806"/>
                </a:cubicBezTo>
                <a:cubicBezTo>
                  <a:pt x="293707" y="37358"/>
                  <a:pt x="293707" y="28910"/>
                  <a:pt x="302159" y="28910"/>
                </a:cubicBezTo>
                <a:cubicBezTo>
                  <a:pt x="315441" y="28910"/>
                  <a:pt x="323894" y="24083"/>
                  <a:pt x="333553" y="15635"/>
                </a:cubicBezTo>
                <a:cubicBezTo>
                  <a:pt x="333553" y="15635"/>
                  <a:pt x="342006" y="15635"/>
                  <a:pt x="345628" y="15635"/>
                </a:cubicBezTo>
                <a:lnTo>
                  <a:pt x="342820" y="19377"/>
                </a:lnTo>
                <a:lnTo>
                  <a:pt x="346732" y="15408"/>
                </a:lnTo>
                <a:cubicBezTo>
                  <a:pt x="358735" y="6887"/>
                  <a:pt x="358735" y="6887"/>
                  <a:pt x="380338" y="2017"/>
                </a:cubicBezTo>
                <a:cubicBezTo>
                  <a:pt x="380338" y="2017"/>
                  <a:pt x="380338" y="6887"/>
                  <a:pt x="375538" y="6887"/>
                </a:cubicBezTo>
                <a:cubicBezTo>
                  <a:pt x="373737" y="9321"/>
                  <a:pt x="371637" y="10539"/>
                  <a:pt x="371037" y="11604"/>
                </a:cubicBezTo>
                <a:lnTo>
                  <a:pt x="372440" y="12790"/>
                </a:lnTo>
                <a:lnTo>
                  <a:pt x="371767" y="12159"/>
                </a:lnTo>
                <a:cubicBezTo>
                  <a:pt x="372218" y="11108"/>
                  <a:pt x="374321" y="10207"/>
                  <a:pt x="376726" y="8406"/>
                </a:cubicBezTo>
                <a:cubicBezTo>
                  <a:pt x="381534" y="8406"/>
                  <a:pt x="381534" y="3603"/>
                  <a:pt x="381534" y="3603"/>
                </a:cubicBezTo>
                <a:cubicBezTo>
                  <a:pt x="381534" y="0"/>
                  <a:pt x="385140" y="0"/>
                  <a:pt x="385140" y="0"/>
                </a:cubicBezTo>
                <a:close/>
              </a:path>
            </a:pathLst>
          </a:custGeom>
          <a:solidFill>
            <a:schemeClr val="accent1"/>
          </a:solidFill>
          <a:ln>
            <a:noFill/>
          </a:ln>
        </p:spPr>
        <p:txBody>
          <a:bodyPr lIns="68574" tIns="34287" rIns="68574" bIns="34287"/>
          <a:lstStyle>
            <a:defPPr>
              <a:defRPr lang="zh-CN"/>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9pPr>
          </a:lstStyle>
          <a:p>
            <a:pPr marL="0" marR="0" lvl="0" indent="0" algn="l" defTabSz="604680" rtl="0" eaLnBrk="1" fontAlgn="base" latinLnBrk="0" hangingPunct="1">
              <a:lnSpc>
                <a:spcPct val="120000"/>
              </a:lnSpc>
              <a:spcBef>
                <a:spcPct val="0"/>
              </a:spcBef>
              <a:spcAft>
                <a:spcPct val="0"/>
              </a:spcAft>
              <a:buClrTx/>
              <a:buSzTx/>
              <a:buFontTx/>
              <a:buNone/>
              <a:defRPr/>
            </a:pPr>
            <a:endParaRPr kumimoji="0" lang="zh-CN" altLang="en-US" sz="2099" b="0" i="0" u="none" strike="noStrike" kern="1200" cap="none" spc="0" normalizeH="0" baseline="0" noProof="0">
              <a:ln>
                <a:noFill/>
              </a:ln>
              <a:solidFill>
                <a:schemeClr val="tx1">
                  <a:lumMod val="75000"/>
                  <a:lumOff val="25000"/>
                </a:schemeClr>
              </a:solidFill>
              <a:effectLst/>
              <a:uLnTx/>
              <a:uFillTx/>
              <a:latin typeface="Times New Roman" panose="02020603050405020304" pitchFamily="18" charset="0"/>
              <a:ea typeface="+mn-ea"/>
              <a:cs typeface="Times New Roman" pitchFamily="18" charset="0"/>
              <a:sym typeface="Arial" pitchFamily="34" charset="0"/>
            </a:endParaRPr>
          </a:p>
        </p:txBody>
      </p:sp>
      <p:sp>
        <p:nvSpPr>
          <p:cNvPr id="15" name="任意多边形: 形状 226"/>
          <p:cNvSpPr/>
          <p:nvPr/>
        </p:nvSpPr>
        <p:spPr bwMode="auto">
          <a:xfrm>
            <a:off x="5263573" y="3121303"/>
            <a:ext cx="514216" cy="316624"/>
          </a:xfrm>
          <a:custGeom>
            <a:gdLst>
              <a:gd name="connsiteX0" fmla="*/ 123074 w 683278"/>
              <a:gd name="connsiteY0" fmla="*/ 370007 h 419535"/>
              <a:gd name="connsiteX1" fmla="*/ 139835 w 683278"/>
              <a:gd name="connsiteY1" fmla="*/ 378502 h 419535"/>
              <a:gd name="connsiteX2" fmla="*/ 156596 w 683278"/>
              <a:gd name="connsiteY2" fmla="*/ 395492 h 419535"/>
              <a:gd name="connsiteX3" fmla="*/ 153004 w 683278"/>
              <a:gd name="connsiteY3" fmla="*/ 403987 h 419535"/>
              <a:gd name="connsiteX4" fmla="*/ 143427 w 683278"/>
              <a:gd name="connsiteY4" fmla="*/ 403987 h 419535"/>
              <a:gd name="connsiteX5" fmla="*/ 131455 w 683278"/>
              <a:gd name="connsiteY5" fmla="*/ 395492 h 419535"/>
              <a:gd name="connsiteX6" fmla="*/ 126666 w 683278"/>
              <a:gd name="connsiteY6" fmla="*/ 386997 h 419535"/>
              <a:gd name="connsiteX7" fmla="*/ 123074 w 683278"/>
              <a:gd name="connsiteY7" fmla="*/ 370007 h 419535"/>
              <a:gd name="connsiteX8" fmla="*/ 294910 w 683278"/>
              <a:gd name="connsiteY8" fmla="*/ 365086 h 419535"/>
              <a:gd name="connsiteX9" fmla="*/ 294947 w 683278"/>
              <a:gd name="connsiteY9" fmla="*/ 365114 h 419535"/>
              <a:gd name="connsiteX10" fmla="*/ 298837 w 683278"/>
              <a:gd name="connsiteY10" fmla="*/ 365114 h 419535"/>
              <a:gd name="connsiteX11" fmla="*/ 298537 w 683278"/>
              <a:gd name="connsiteY11" fmla="*/ 365086 h 419535"/>
              <a:gd name="connsiteX12" fmla="*/ 290371 w 683278"/>
              <a:gd name="connsiteY12" fmla="*/ 361123 h 419535"/>
              <a:gd name="connsiteX13" fmla="*/ 290137 w 683278"/>
              <a:gd name="connsiteY13" fmla="*/ 361506 h 419535"/>
              <a:gd name="connsiteX14" fmla="*/ 290179 w 683278"/>
              <a:gd name="connsiteY14" fmla="*/ 361537 h 419535"/>
              <a:gd name="connsiteX15" fmla="*/ 87437 w 683278"/>
              <a:gd name="connsiteY15" fmla="*/ 342422 h 419535"/>
              <a:gd name="connsiteX16" fmla="*/ 87419 w 683278"/>
              <a:gd name="connsiteY16" fmla="*/ 342483 h 419535"/>
              <a:gd name="connsiteX17" fmla="*/ 96924 w 683278"/>
              <a:gd name="connsiteY17" fmla="*/ 343453 h 419535"/>
              <a:gd name="connsiteX18" fmla="*/ 96924 w 683278"/>
              <a:gd name="connsiteY18" fmla="*/ 343379 h 419535"/>
              <a:gd name="connsiteX19" fmla="*/ 96925 w 683278"/>
              <a:gd name="connsiteY19" fmla="*/ 343378 h 419535"/>
              <a:gd name="connsiteX20" fmla="*/ 100559 w 683278"/>
              <a:gd name="connsiteY20" fmla="*/ 338723 h 419535"/>
              <a:gd name="connsiteX21" fmla="*/ 102018 w 683278"/>
              <a:gd name="connsiteY21" fmla="*/ 340684 h 419535"/>
              <a:gd name="connsiteX22" fmla="*/ 102312 w 683278"/>
              <a:gd name="connsiteY22" fmla="*/ 340529 h 419535"/>
              <a:gd name="connsiteX23" fmla="*/ 94530 w 683278"/>
              <a:gd name="connsiteY23" fmla="*/ 333179 h 419535"/>
              <a:gd name="connsiteX24" fmla="*/ 89511 w 683278"/>
              <a:gd name="connsiteY24" fmla="*/ 334688 h 419535"/>
              <a:gd name="connsiteX25" fmla="*/ 89511 w 683278"/>
              <a:gd name="connsiteY25" fmla="*/ 334961 h 419535"/>
              <a:gd name="connsiteX26" fmla="*/ 94934 w 683278"/>
              <a:gd name="connsiteY26" fmla="*/ 333631 h 419535"/>
              <a:gd name="connsiteX27" fmla="*/ 95475 w 683278"/>
              <a:gd name="connsiteY27" fmla="*/ 333889 h 419535"/>
              <a:gd name="connsiteX28" fmla="*/ 535104 w 683278"/>
              <a:gd name="connsiteY28" fmla="*/ 330263 h 419535"/>
              <a:gd name="connsiteX29" fmla="*/ 534860 w 683278"/>
              <a:gd name="connsiteY29" fmla="*/ 330834 h 419535"/>
              <a:gd name="connsiteX30" fmla="*/ 535164 w 683278"/>
              <a:gd name="connsiteY30" fmla="*/ 330292 h 419535"/>
              <a:gd name="connsiteX31" fmla="*/ 536275 w 683278"/>
              <a:gd name="connsiteY31" fmla="*/ 325216 h 419535"/>
              <a:gd name="connsiteX32" fmla="*/ 538729 w 683278"/>
              <a:gd name="connsiteY32" fmla="*/ 326653 h 419535"/>
              <a:gd name="connsiteX33" fmla="*/ 539369 w 683278"/>
              <a:gd name="connsiteY33" fmla="*/ 326831 h 419535"/>
              <a:gd name="connsiteX34" fmla="*/ 538616 w 683278"/>
              <a:gd name="connsiteY34" fmla="*/ 326558 h 419535"/>
              <a:gd name="connsiteX35" fmla="*/ 535164 w 683278"/>
              <a:gd name="connsiteY35" fmla="*/ 306143 h 419535"/>
              <a:gd name="connsiteX36" fmla="*/ 569946 w 683278"/>
              <a:gd name="connsiteY36" fmla="*/ 313330 h 419535"/>
              <a:gd name="connsiteX37" fmla="*/ 535164 w 683278"/>
              <a:gd name="connsiteY37" fmla="*/ 306143 h 419535"/>
              <a:gd name="connsiteX38" fmla="*/ 623827 w 683278"/>
              <a:gd name="connsiteY38" fmla="*/ 287986 h 419535"/>
              <a:gd name="connsiteX39" fmla="*/ 623827 w 683278"/>
              <a:gd name="connsiteY39" fmla="*/ 300090 h 419535"/>
              <a:gd name="connsiteX40" fmla="*/ 611785 w 683278"/>
              <a:gd name="connsiteY40" fmla="*/ 300090 h 419535"/>
              <a:gd name="connsiteX41" fmla="*/ 623827 w 683278"/>
              <a:gd name="connsiteY41" fmla="*/ 287986 h 419535"/>
              <a:gd name="connsiteX42" fmla="*/ 633521 w 683278"/>
              <a:gd name="connsiteY42" fmla="*/ 274873 h 419535"/>
              <a:gd name="connsiteX43" fmla="*/ 655137 w 683278"/>
              <a:gd name="connsiteY43" fmla="*/ 283276 h 419535"/>
              <a:gd name="connsiteX44" fmla="*/ 650333 w 683278"/>
              <a:gd name="connsiteY44" fmla="*/ 291678 h 419535"/>
              <a:gd name="connsiteX45" fmla="*/ 581882 w 683278"/>
              <a:gd name="connsiteY45" fmla="*/ 325288 h 419535"/>
              <a:gd name="connsiteX46" fmla="*/ 573475 w 683278"/>
              <a:gd name="connsiteY46" fmla="*/ 316886 h 419535"/>
              <a:gd name="connsiteX47" fmla="*/ 573475 w 683278"/>
              <a:gd name="connsiteY47" fmla="*/ 318152 h 419535"/>
              <a:gd name="connsiteX48" fmla="*/ 573184 w 683278"/>
              <a:gd name="connsiteY48" fmla="*/ 318443 h 419535"/>
              <a:gd name="connsiteX49" fmla="*/ 573448 w 683278"/>
              <a:gd name="connsiteY49" fmla="*/ 318247 h 419535"/>
              <a:gd name="connsiteX50" fmla="*/ 581806 w 683278"/>
              <a:gd name="connsiteY50" fmla="*/ 325308 h 419535"/>
              <a:gd name="connsiteX51" fmla="*/ 577030 w 683278"/>
              <a:gd name="connsiteY51" fmla="*/ 325308 h 419535"/>
              <a:gd name="connsiteX52" fmla="*/ 577004 w 683278"/>
              <a:gd name="connsiteY52" fmla="*/ 325308 h 419535"/>
              <a:gd name="connsiteX53" fmla="*/ 561377 w 683278"/>
              <a:gd name="connsiteY53" fmla="*/ 331360 h 419535"/>
              <a:gd name="connsiteX54" fmla="*/ 561956 w 683278"/>
              <a:gd name="connsiteY54" fmla="*/ 329659 h 419535"/>
              <a:gd name="connsiteX55" fmla="*/ 560253 w 683278"/>
              <a:gd name="connsiteY55" fmla="*/ 331361 h 419535"/>
              <a:gd name="connsiteX56" fmla="*/ 551838 w 683278"/>
              <a:gd name="connsiteY56" fmla="*/ 331361 h 419535"/>
              <a:gd name="connsiteX57" fmla="*/ 550431 w 683278"/>
              <a:gd name="connsiteY57" fmla="*/ 330850 h 419535"/>
              <a:gd name="connsiteX58" fmla="*/ 539917 w 683278"/>
              <a:gd name="connsiteY58" fmla="*/ 335143 h 419535"/>
              <a:gd name="connsiteX59" fmla="*/ 535164 w 683278"/>
              <a:gd name="connsiteY59" fmla="*/ 343633 h 419535"/>
              <a:gd name="connsiteX60" fmla="*/ 518529 w 683278"/>
              <a:gd name="connsiteY60" fmla="*/ 360613 h 419535"/>
              <a:gd name="connsiteX61" fmla="*/ 520014 w 683278"/>
              <a:gd name="connsiteY61" fmla="*/ 346514 h 419535"/>
              <a:gd name="connsiteX62" fmla="*/ 523667 w 683278"/>
              <a:gd name="connsiteY62" fmla="*/ 343797 h 419535"/>
              <a:gd name="connsiteX63" fmla="*/ 520017 w 683278"/>
              <a:gd name="connsiteY63" fmla="*/ 346223 h 419535"/>
              <a:gd name="connsiteX64" fmla="*/ 518367 w 683278"/>
              <a:gd name="connsiteY64" fmla="*/ 360216 h 419535"/>
              <a:gd name="connsiteX65" fmla="*/ 463177 w 683278"/>
              <a:gd name="connsiteY65" fmla="*/ 415587 h 419535"/>
              <a:gd name="connsiteX66" fmla="*/ 441581 w 683278"/>
              <a:gd name="connsiteY66" fmla="*/ 415587 h 419535"/>
              <a:gd name="connsiteX67" fmla="*/ 381592 w 683278"/>
              <a:gd name="connsiteY67" fmla="*/ 407161 h 419535"/>
              <a:gd name="connsiteX68" fmla="*/ 355197 w 683278"/>
              <a:gd name="connsiteY68" fmla="*/ 398735 h 419535"/>
              <a:gd name="connsiteX69" fmla="*/ 330540 w 683278"/>
              <a:gd name="connsiteY69" fmla="*/ 373997 h 419535"/>
              <a:gd name="connsiteX70" fmla="*/ 328724 w 683278"/>
              <a:gd name="connsiteY70" fmla="*/ 374735 h 419535"/>
              <a:gd name="connsiteX71" fmla="*/ 311819 w 683278"/>
              <a:gd name="connsiteY71" fmla="*/ 366293 h 419535"/>
              <a:gd name="connsiteX72" fmla="*/ 299682 w 683278"/>
              <a:gd name="connsiteY72" fmla="*/ 365190 h 419535"/>
              <a:gd name="connsiteX73" fmla="*/ 285027 w 683278"/>
              <a:gd name="connsiteY73" fmla="*/ 380448 h 419535"/>
              <a:gd name="connsiteX74" fmla="*/ 264887 w 683278"/>
              <a:gd name="connsiteY74" fmla="*/ 383154 h 419535"/>
              <a:gd name="connsiteX75" fmla="*/ 260078 w 683278"/>
              <a:gd name="connsiteY75" fmla="*/ 386762 h 419535"/>
              <a:gd name="connsiteX76" fmla="*/ 264887 w 683278"/>
              <a:gd name="connsiteY76" fmla="*/ 386762 h 419535"/>
              <a:gd name="connsiteX77" fmla="*/ 269697 w 683278"/>
              <a:gd name="connsiteY77" fmla="*/ 395181 h 419535"/>
              <a:gd name="connsiteX78" fmla="*/ 248054 w 683278"/>
              <a:gd name="connsiteY78" fmla="*/ 404802 h 419535"/>
              <a:gd name="connsiteX79" fmla="*/ 243245 w 683278"/>
              <a:gd name="connsiteY79" fmla="*/ 404802 h 419535"/>
              <a:gd name="connsiteX80" fmla="*/ 230019 w 683278"/>
              <a:gd name="connsiteY80" fmla="*/ 413221 h 419535"/>
              <a:gd name="connsiteX81" fmla="*/ 183126 w 683278"/>
              <a:gd name="connsiteY81" fmla="*/ 413221 h 419535"/>
              <a:gd name="connsiteX82" fmla="*/ 161484 w 683278"/>
              <a:gd name="connsiteY82" fmla="*/ 413221 h 419535"/>
              <a:gd name="connsiteX83" fmla="*/ 153067 w 683278"/>
              <a:gd name="connsiteY83" fmla="*/ 404802 h 419535"/>
              <a:gd name="connsiteX84" fmla="*/ 157877 w 683278"/>
              <a:gd name="connsiteY84" fmla="*/ 395181 h 419535"/>
              <a:gd name="connsiteX85" fmla="*/ 166293 w 683278"/>
              <a:gd name="connsiteY85" fmla="*/ 391573 h 419535"/>
              <a:gd name="connsiteX86" fmla="*/ 174710 w 683278"/>
              <a:gd name="connsiteY86" fmla="*/ 391573 h 419535"/>
              <a:gd name="connsiteX87" fmla="*/ 243245 w 683278"/>
              <a:gd name="connsiteY87" fmla="*/ 383154 h 419535"/>
              <a:gd name="connsiteX88" fmla="*/ 269697 w 683278"/>
              <a:gd name="connsiteY88" fmla="*/ 373532 h 419535"/>
              <a:gd name="connsiteX89" fmla="*/ 273304 w 683278"/>
              <a:gd name="connsiteY89" fmla="*/ 369924 h 419535"/>
              <a:gd name="connsiteX90" fmla="*/ 283374 w 683278"/>
              <a:gd name="connsiteY90" fmla="*/ 354891 h 419535"/>
              <a:gd name="connsiteX91" fmla="*/ 298015 w 683278"/>
              <a:gd name="connsiteY91" fmla="*/ 344680 h 419535"/>
              <a:gd name="connsiteX92" fmla="*/ 298579 w 683278"/>
              <a:gd name="connsiteY92" fmla="*/ 343465 h 419535"/>
              <a:gd name="connsiteX93" fmla="*/ 299225 w 683278"/>
              <a:gd name="connsiteY93" fmla="*/ 343836 h 419535"/>
              <a:gd name="connsiteX94" fmla="*/ 299756 w 683278"/>
              <a:gd name="connsiteY94" fmla="*/ 343465 h 419535"/>
              <a:gd name="connsiteX95" fmla="*/ 299529 w 683278"/>
              <a:gd name="connsiteY95" fmla="*/ 344010 h 419535"/>
              <a:gd name="connsiteX96" fmla="*/ 314221 w 683278"/>
              <a:gd name="connsiteY96" fmla="*/ 352438 h 419535"/>
              <a:gd name="connsiteX97" fmla="*/ 315441 w 683278"/>
              <a:gd name="connsiteY97" fmla="*/ 351819 h 419535"/>
              <a:gd name="connsiteX98" fmla="*/ 323894 w 683278"/>
              <a:gd name="connsiteY98" fmla="*/ 346995 h 419535"/>
              <a:gd name="connsiteX99" fmla="*/ 335214 w 683278"/>
              <a:gd name="connsiteY99" fmla="*/ 360413 h 419535"/>
              <a:gd name="connsiteX100" fmla="*/ 343663 w 683278"/>
              <a:gd name="connsiteY100" fmla="*/ 372033 h 419535"/>
              <a:gd name="connsiteX101" fmla="*/ 346798 w 683278"/>
              <a:gd name="connsiteY101" fmla="*/ 373457 h 419535"/>
              <a:gd name="connsiteX102" fmla="*/ 350370 w 683278"/>
              <a:gd name="connsiteY102" fmla="*/ 375129 h 419535"/>
              <a:gd name="connsiteX103" fmla="*/ 357001 w 683278"/>
              <a:gd name="connsiteY103" fmla="*/ 375681 h 419535"/>
              <a:gd name="connsiteX104" fmla="*/ 363678 w 683278"/>
              <a:gd name="connsiteY104" fmla="*/ 381360 h 419535"/>
              <a:gd name="connsiteX105" fmla="*/ 364795 w 683278"/>
              <a:gd name="connsiteY105" fmla="*/ 381883 h 419535"/>
              <a:gd name="connsiteX106" fmla="*/ 364935 w 683278"/>
              <a:gd name="connsiteY106" fmla="*/ 383920 h 419535"/>
              <a:gd name="connsiteX107" fmla="*/ 370681 w 683278"/>
              <a:gd name="connsiteY107" fmla="*/ 390406 h 419535"/>
              <a:gd name="connsiteX108" fmla="*/ 373193 w 683278"/>
              <a:gd name="connsiteY108" fmla="*/ 390309 h 419535"/>
              <a:gd name="connsiteX109" fmla="*/ 415186 w 683278"/>
              <a:gd name="connsiteY109" fmla="*/ 398735 h 419535"/>
              <a:gd name="connsiteX110" fmla="*/ 496771 w 683278"/>
              <a:gd name="connsiteY110" fmla="*/ 355401 h 419535"/>
              <a:gd name="connsiteX111" fmla="*/ 518367 w 683278"/>
              <a:gd name="connsiteY111" fmla="*/ 330123 h 419535"/>
              <a:gd name="connsiteX112" fmla="*/ 518597 w 683278"/>
              <a:gd name="connsiteY112" fmla="*/ 330123 h 419535"/>
              <a:gd name="connsiteX113" fmla="*/ 526680 w 683278"/>
              <a:gd name="connsiteY113" fmla="*/ 310087 h 419535"/>
              <a:gd name="connsiteX114" fmla="*/ 526595 w 683278"/>
              <a:gd name="connsiteY114" fmla="*/ 309746 h 419535"/>
              <a:gd name="connsiteX115" fmla="*/ 535009 w 683278"/>
              <a:gd name="connsiteY115" fmla="*/ 306143 h 419535"/>
              <a:gd name="connsiteX116" fmla="*/ 568667 w 683278"/>
              <a:gd name="connsiteY116" fmla="*/ 314549 h 419535"/>
              <a:gd name="connsiteX117" fmla="*/ 573475 w 683278"/>
              <a:gd name="connsiteY117" fmla="*/ 314549 h 419535"/>
              <a:gd name="connsiteX118" fmla="*/ 573475 w 683278"/>
              <a:gd name="connsiteY118" fmla="*/ 313285 h 419535"/>
              <a:gd name="connsiteX119" fmla="*/ 598694 w 683278"/>
              <a:gd name="connsiteY119" fmla="*/ 308483 h 419535"/>
              <a:gd name="connsiteX120" fmla="*/ 595092 w 683278"/>
              <a:gd name="connsiteY120" fmla="*/ 313285 h 419535"/>
              <a:gd name="connsiteX121" fmla="*/ 595092 w 683278"/>
              <a:gd name="connsiteY121" fmla="*/ 316886 h 419535"/>
              <a:gd name="connsiteX122" fmla="*/ 595150 w 683278"/>
              <a:gd name="connsiteY122" fmla="*/ 316885 h 419535"/>
              <a:gd name="connsiteX123" fmla="*/ 595150 w 683278"/>
              <a:gd name="connsiteY123" fmla="*/ 313344 h 419535"/>
              <a:gd name="connsiteX124" fmla="*/ 599958 w 683278"/>
              <a:gd name="connsiteY124" fmla="*/ 308525 h 419535"/>
              <a:gd name="connsiteX125" fmla="*/ 613181 w 683278"/>
              <a:gd name="connsiteY125" fmla="*/ 300091 h 419535"/>
              <a:gd name="connsiteX126" fmla="*/ 625106 w 683278"/>
              <a:gd name="connsiteY126" fmla="*/ 300091 h 419535"/>
              <a:gd name="connsiteX127" fmla="*/ 625114 w 683278"/>
              <a:gd name="connsiteY127" fmla="*/ 300081 h 419535"/>
              <a:gd name="connsiteX128" fmla="*/ 625114 w 683278"/>
              <a:gd name="connsiteY128" fmla="*/ 288077 h 419535"/>
              <a:gd name="connsiteX129" fmla="*/ 633521 w 683278"/>
              <a:gd name="connsiteY129" fmla="*/ 274873 h 419535"/>
              <a:gd name="connsiteX130" fmla="*/ 54943 w 683278"/>
              <a:gd name="connsiteY130" fmla="*/ 209857 h 419535"/>
              <a:gd name="connsiteX131" fmla="*/ 38600 w 683278"/>
              <a:gd name="connsiteY131" fmla="*/ 218831 h 419535"/>
              <a:gd name="connsiteX132" fmla="*/ 54769 w 683278"/>
              <a:gd name="connsiteY132" fmla="*/ 210618 h 419535"/>
              <a:gd name="connsiteX133" fmla="*/ 71003 w 683278"/>
              <a:gd name="connsiteY133" fmla="*/ 210467 h 419535"/>
              <a:gd name="connsiteX134" fmla="*/ 72720 w 683278"/>
              <a:gd name="connsiteY134" fmla="*/ 212783 h 419535"/>
              <a:gd name="connsiteX135" fmla="*/ 71135 w 683278"/>
              <a:gd name="connsiteY135" fmla="*/ 210310 h 419535"/>
              <a:gd name="connsiteX136" fmla="*/ 54943 w 683278"/>
              <a:gd name="connsiteY136" fmla="*/ 209857 h 419535"/>
              <a:gd name="connsiteX137" fmla="*/ 676914 w 683278"/>
              <a:gd name="connsiteY137" fmla="*/ 184089 h 419535"/>
              <a:gd name="connsiteX138" fmla="*/ 673284 w 683278"/>
              <a:gd name="connsiteY138" fmla="*/ 209811 h 419535"/>
              <a:gd name="connsiteX139" fmla="*/ 676914 w 683278"/>
              <a:gd name="connsiteY139" fmla="*/ 184089 h 419535"/>
              <a:gd name="connsiteX140" fmla="*/ 114656 w 683278"/>
              <a:gd name="connsiteY140" fmla="*/ 184089 h 419535"/>
              <a:gd name="connsiteX141" fmla="*/ 118285 w 683278"/>
              <a:gd name="connsiteY141" fmla="*/ 192562 h 419535"/>
              <a:gd name="connsiteX142" fmla="*/ 114656 w 683278"/>
              <a:gd name="connsiteY142" fmla="*/ 196193 h 419535"/>
              <a:gd name="connsiteX143" fmla="*/ 106187 w 683278"/>
              <a:gd name="connsiteY143" fmla="*/ 187720 h 419535"/>
              <a:gd name="connsiteX144" fmla="*/ 114656 w 683278"/>
              <a:gd name="connsiteY144" fmla="*/ 184089 h 419535"/>
              <a:gd name="connsiteX145" fmla="*/ 653678 w 683278"/>
              <a:gd name="connsiteY145" fmla="*/ 142225 h 419535"/>
              <a:gd name="connsiteX146" fmla="*/ 664947 w 683278"/>
              <a:gd name="connsiteY146" fmla="*/ 149172 h 419535"/>
              <a:gd name="connsiteX147" fmla="*/ 676968 w 683278"/>
              <a:gd name="connsiteY147" fmla="*/ 167293 h 419535"/>
              <a:gd name="connsiteX148" fmla="*/ 676968 w 683278"/>
              <a:gd name="connsiteY148" fmla="*/ 179375 h 419535"/>
              <a:gd name="connsiteX149" fmla="*/ 667802 w 683278"/>
              <a:gd name="connsiteY149" fmla="*/ 181036 h 419535"/>
              <a:gd name="connsiteX150" fmla="*/ 667551 w 683278"/>
              <a:gd name="connsiteY150" fmla="*/ 182061 h 419535"/>
              <a:gd name="connsiteX151" fmla="*/ 676812 w 683278"/>
              <a:gd name="connsiteY151" fmla="*/ 180559 h 419535"/>
              <a:gd name="connsiteX152" fmla="*/ 676812 w 683278"/>
              <a:gd name="connsiteY152" fmla="*/ 184180 h 419535"/>
              <a:gd name="connsiteX153" fmla="*/ 671995 w 683278"/>
              <a:gd name="connsiteY153" fmla="*/ 210735 h 419535"/>
              <a:gd name="connsiteX154" fmla="*/ 671995 w 683278"/>
              <a:gd name="connsiteY154" fmla="*/ 240911 h 419535"/>
              <a:gd name="connsiteX155" fmla="*/ 667179 w 683278"/>
              <a:gd name="connsiteY155" fmla="*/ 244533 h 419535"/>
              <a:gd name="connsiteX156" fmla="*/ 655137 w 683278"/>
              <a:gd name="connsiteY156" fmla="*/ 283158 h 419535"/>
              <a:gd name="connsiteX157" fmla="*/ 633461 w 683278"/>
              <a:gd name="connsiteY157" fmla="*/ 274709 h 419535"/>
              <a:gd name="connsiteX158" fmla="*/ 637074 w 683278"/>
              <a:gd name="connsiteY158" fmla="*/ 266259 h 419535"/>
              <a:gd name="connsiteX159" fmla="*/ 655137 w 683278"/>
              <a:gd name="connsiteY159" fmla="*/ 240911 h 419535"/>
              <a:gd name="connsiteX160" fmla="*/ 663566 w 683278"/>
              <a:gd name="connsiteY160" fmla="*/ 193837 h 419535"/>
              <a:gd name="connsiteX161" fmla="*/ 664319 w 683278"/>
              <a:gd name="connsiteY161" fmla="*/ 190928 h 419535"/>
              <a:gd name="connsiteX162" fmla="*/ 660139 w 683278"/>
              <a:gd name="connsiteY162" fmla="*/ 179375 h 419535"/>
              <a:gd name="connsiteX163" fmla="*/ 651725 w 683278"/>
              <a:gd name="connsiteY163" fmla="*/ 157629 h 419535"/>
              <a:gd name="connsiteX164" fmla="*/ 643310 w 683278"/>
              <a:gd name="connsiteY164" fmla="*/ 144339 h 419535"/>
              <a:gd name="connsiteX165" fmla="*/ 653678 w 683278"/>
              <a:gd name="connsiteY165" fmla="*/ 142225 h 419535"/>
              <a:gd name="connsiteX166" fmla="*/ 252322 w 683278"/>
              <a:gd name="connsiteY166" fmla="*/ 105836 h 419535"/>
              <a:gd name="connsiteX167" fmla="*/ 264874 w 683278"/>
              <a:gd name="connsiteY167" fmla="*/ 110790 h 419535"/>
              <a:gd name="connsiteX168" fmla="*/ 281609 w 683278"/>
              <a:gd name="connsiteY168" fmla="*/ 115593 h 419535"/>
              <a:gd name="connsiteX169" fmla="*/ 264874 w 683278"/>
              <a:gd name="connsiteY169" fmla="*/ 119196 h 419535"/>
              <a:gd name="connsiteX170" fmla="*/ 239770 w 683278"/>
              <a:gd name="connsiteY170" fmla="*/ 110790 h 419535"/>
              <a:gd name="connsiteX171" fmla="*/ 239770 w 683278"/>
              <a:gd name="connsiteY171" fmla="*/ 107187 h 419535"/>
              <a:gd name="connsiteX172" fmla="*/ 252322 w 683278"/>
              <a:gd name="connsiteY172" fmla="*/ 105836 h 419535"/>
              <a:gd name="connsiteX173" fmla="*/ 206635 w 683278"/>
              <a:gd name="connsiteY173" fmla="*/ 88297 h 419535"/>
              <a:gd name="connsiteX174" fmla="*/ 213269 w 683278"/>
              <a:gd name="connsiteY174" fmla="*/ 97494 h 419535"/>
              <a:gd name="connsiteX175" fmla="*/ 218094 w 683278"/>
              <a:gd name="connsiteY175" fmla="*/ 107143 h 419535"/>
              <a:gd name="connsiteX176" fmla="*/ 201207 w 683278"/>
              <a:gd name="connsiteY176" fmla="*/ 107143 h 419535"/>
              <a:gd name="connsiteX177" fmla="*/ 199469 w 683278"/>
              <a:gd name="connsiteY177" fmla="*/ 106150 h 419535"/>
              <a:gd name="connsiteX178" fmla="*/ 193937 w 683278"/>
              <a:gd name="connsiteY178" fmla="*/ 110050 h 419535"/>
              <a:gd name="connsiteX179" fmla="*/ 191533 w 683278"/>
              <a:gd name="connsiteY179" fmla="*/ 114286 h 419535"/>
              <a:gd name="connsiteX180" fmla="*/ 139844 w 683278"/>
              <a:gd name="connsiteY180" fmla="*/ 166335 h 419535"/>
              <a:gd name="connsiteX181" fmla="*/ 138041 w 683278"/>
              <a:gd name="connsiteY181" fmla="*/ 171177 h 419535"/>
              <a:gd name="connsiteX182" fmla="*/ 139692 w 683278"/>
              <a:gd name="connsiteY182" fmla="*/ 175609 h 419535"/>
              <a:gd name="connsiteX183" fmla="*/ 139898 w 683278"/>
              <a:gd name="connsiteY183" fmla="*/ 175774 h 419535"/>
              <a:gd name="connsiteX184" fmla="*/ 143455 w 683278"/>
              <a:gd name="connsiteY184" fmla="*/ 201061 h 419535"/>
              <a:gd name="connsiteX185" fmla="*/ 143489 w 683278"/>
              <a:gd name="connsiteY185" fmla="*/ 201064 h 419535"/>
              <a:gd name="connsiteX186" fmla="*/ 143489 w 683278"/>
              <a:gd name="connsiteY186" fmla="*/ 201302 h 419535"/>
              <a:gd name="connsiteX187" fmla="*/ 143489 w 683278"/>
              <a:gd name="connsiteY187" fmla="*/ 210194 h 419535"/>
              <a:gd name="connsiteX188" fmla="*/ 143489 w 683278"/>
              <a:gd name="connsiteY188" fmla="*/ 222977 h 419535"/>
              <a:gd name="connsiteX189" fmla="*/ 135088 w 683278"/>
              <a:gd name="connsiteY189" fmla="*/ 226629 h 419535"/>
              <a:gd name="connsiteX190" fmla="*/ 118285 w 683278"/>
              <a:gd name="connsiteY190" fmla="*/ 222977 h 419535"/>
              <a:gd name="connsiteX191" fmla="*/ 122731 w 683278"/>
              <a:gd name="connsiteY191" fmla="*/ 215085 h 419535"/>
              <a:gd name="connsiteX192" fmla="*/ 121410 w 683278"/>
              <a:gd name="connsiteY192" fmla="*/ 214413 h 419535"/>
              <a:gd name="connsiteX193" fmla="*/ 118210 w 683278"/>
              <a:gd name="connsiteY193" fmla="*/ 221916 h 419535"/>
              <a:gd name="connsiteX194" fmla="*/ 96594 w 683278"/>
              <a:gd name="connsiteY194" fmla="*/ 221916 h 419535"/>
              <a:gd name="connsiteX195" fmla="*/ 85592 w 683278"/>
              <a:gd name="connsiteY195" fmla="*/ 198699 h 419535"/>
              <a:gd name="connsiteX196" fmla="*/ 89275 w 683278"/>
              <a:gd name="connsiteY196" fmla="*/ 210461 h 419535"/>
              <a:gd name="connsiteX197" fmla="*/ 98121 w 683278"/>
              <a:gd name="connsiteY197" fmla="*/ 224346 h 419535"/>
              <a:gd name="connsiteX198" fmla="*/ 93323 w 683278"/>
              <a:gd name="connsiteY198" fmla="*/ 227968 h 419535"/>
              <a:gd name="connsiteX199" fmla="*/ 80130 w 683278"/>
              <a:gd name="connsiteY199" fmla="*/ 224346 h 419535"/>
              <a:gd name="connsiteX200" fmla="*/ 80049 w 683278"/>
              <a:gd name="connsiteY200" fmla="*/ 224220 h 419535"/>
              <a:gd name="connsiteX201" fmla="*/ 41663 w 683278"/>
              <a:gd name="connsiteY201" fmla="*/ 236037 h 419535"/>
              <a:gd name="connsiteX202" fmla="*/ 38089 w 683278"/>
              <a:gd name="connsiteY202" fmla="*/ 236037 h 419535"/>
              <a:gd name="connsiteX203" fmla="*/ 40174 w 683278"/>
              <a:gd name="connsiteY203" fmla="*/ 228623 h 419535"/>
              <a:gd name="connsiteX204" fmla="*/ 39719 w 683278"/>
              <a:gd name="connsiteY204" fmla="*/ 228553 h 419535"/>
              <a:gd name="connsiteX205" fmla="*/ 36847 w 683278"/>
              <a:gd name="connsiteY205" fmla="*/ 236038 h 419535"/>
              <a:gd name="connsiteX206" fmla="*/ 41663 w 683278"/>
              <a:gd name="connsiteY206" fmla="*/ 236038 h 419535"/>
              <a:gd name="connsiteX207" fmla="*/ 41663 w 683278"/>
              <a:gd name="connsiteY207" fmla="*/ 244491 h 419535"/>
              <a:gd name="connsiteX208" fmla="*/ 33234 w 683278"/>
              <a:gd name="connsiteY208" fmla="*/ 249322 h 419535"/>
              <a:gd name="connsiteX209" fmla="*/ 28417 w 683278"/>
              <a:gd name="connsiteY209" fmla="*/ 257775 h 419535"/>
              <a:gd name="connsiteX210" fmla="*/ 23600 w 683278"/>
              <a:gd name="connsiteY210" fmla="*/ 274682 h 419535"/>
              <a:gd name="connsiteX211" fmla="*/ 18633 w 683278"/>
              <a:gd name="connsiteY211" fmla="*/ 286908 h 419535"/>
              <a:gd name="connsiteX212" fmla="*/ 19778 w 683278"/>
              <a:gd name="connsiteY212" fmla="*/ 294952 h 419535"/>
              <a:gd name="connsiteX213" fmla="*/ 21332 w 683278"/>
              <a:gd name="connsiteY213" fmla="*/ 295147 h 419535"/>
              <a:gd name="connsiteX214" fmla="*/ 38097 w 683278"/>
              <a:gd name="connsiteY214" fmla="*/ 331380 h 419535"/>
              <a:gd name="connsiteX215" fmla="*/ 38118 w 683278"/>
              <a:gd name="connsiteY215" fmla="*/ 331361 h 419535"/>
              <a:gd name="connsiteX216" fmla="*/ 54851 w 683278"/>
              <a:gd name="connsiteY216" fmla="*/ 335018 h 419535"/>
              <a:gd name="connsiteX217" fmla="*/ 67998 w 683278"/>
              <a:gd name="connsiteY217" fmla="*/ 335018 h 419535"/>
              <a:gd name="connsiteX218" fmla="*/ 88544 w 683278"/>
              <a:gd name="connsiteY218" fmla="*/ 331525 h 419535"/>
              <a:gd name="connsiteX219" fmla="*/ 88544 w 683278"/>
              <a:gd name="connsiteY219" fmla="*/ 330178 h 419535"/>
              <a:gd name="connsiteX220" fmla="*/ 101713 w 683278"/>
              <a:gd name="connsiteY220" fmla="*/ 326578 h 419535"/>
              <a:gd name="connsiteX221" fmla="*/ 120869 w 683278"/>
              <a:gd name="connsiteY221" fmla="*/ 326278 h 419535"/>
              <a:gd name="connsiteX222" fmla="*/ 136432 w 683278"/>
              <a:gd name="connsiteY222" fmla="*/ 338579 h 419535"/>
              <a:gd name="connsiteX223" fmla="*/ 136432 w 683278"/>
              <a:gd name="connsiteY223" fmla="*/ 356579 h 419535"/>
              <a:gd name="connsiteX224" fmla="*/ 116678 w 683278"/>
              <a:gd name="connsiteY224" fmla="*/ 352379 h 419535"/>
              <a:gd name="connsiteX225" fmla="*/ 97877 w 683278"/>
              <a:gd name="connsiteY225" fmla="*/ 348381 h 419535"/>
              <a:gd name="connsiteX226" fmla="*/ 97877 w 683278"/>
              <a:gd name="connsiteY226" fmla="*/ 351016 h 419535"/>
              <a:gd name="connsiteX227" fmla="*/ 94292 w 683278"/>
              <a:gd name="connsiteY227" fmla="*/ 352082 h 419535"/>
              <a:gd name="connsiteX228" fmla="*/ 72778 w 683278"/>
              <a:gd name="connsiteY228" fmla="*/ 355739 h 419535"/>
              <a:gd name="connsiteX229" fmla="*/ 46485 w 683278"/>
              <a:gd name="connsiteY229" fmla="*/ 352082 h 419535"/>
              <a:gd name="connsiteX230" fmla="*/ 28557 w 683278"/>
              <a:gd name="connsiteY230" fmla="*/ 339893 h 419535"/>
              <a:gd name="connsiteX231" fmla="*/ 29252 w 683278"/>
              <a:gd name="connsiteY231" fmla="*/ 339272 h 419535"/>
              <a:gd name="connsiteX232" fmla="*/ 16531 w 683278"/>
              <a:gd name="connsiteY232" fmla="*/ 321777 h 419535"/>
              <a:gd name="connsiteX233" fmla="*/ 12931 w 683278"/>
              <a:gd name="connsiteY233" fmla="*/ 299989 h 419535"/>
              <a:gd name="connsiteX234" fmla="*/ 14909 w 683278"/>
              <a:gd name="connsiteY234" fmla="*/ 295377 h 419535"/>
              <a:gd name="connsiteX235" fmla="*/ 13364 w 683278"/>
              <a:gd name="connsiteY235" fmla="*/ 295060 h 419535"/>
              <a:gd name="connsiteX236" fmla="*/ 10354 w 683278"/>
              <a:gd name="connsiteY236" fmla="*/ 300041 h 419535"/>
              <a:gd name="connsiteX237" fmla="*/ 15171 w 683278"/>
              <a:gd name="connsiteY237" fmla="*/ 321778 h 419535"/>
              <a:gd name="connsiteX238" fmla="*/ 1924 w 683278"/>
              <a:gd name="connsiteY238" fmla="*/ 271059 h 419535"/>
              <a:gd name="connsiteX239" fmla="*/ 19987 w 683278"/>
              <a:gd name="connsiteY239" fmla="*/ 240869 h 419535"/>
              <a:gd name="connsiteX240" fmla="*/ 36838 w 683278"/>
              <a:gd name="connsiteY240" fmla="*/ 236041 h 419535"/>
              <a:gd name="connsiteX241" fmla="*/ 19988 w 683278"/>
              <a:gd name="connsiteY241" fmla="*/ 239569 h 419535"/>
              <a:gd name="connsiteX242" fmla="*/ 28417 w 683278"/>
              <a:gd name="connsiteY242" fmla="*/ 221916 h 419535"/>
              <a:gd name="connsiteX243" fmla="*/ 29183 w 683278"/>
              <a:gd name="connsiteY243" fmla="*/ 222665 h 419535"/>
              <a:gd name="connsiteX244" fmla="*/ 34854 w 683278"/>
              <a:gd name="connsiteY244" fmla="*/ 207442 h 419535"/>
              <a:gd name="connsiteX245" fmla="*/ 50146 w 683278"/>
              <a:gd name="connsiteY245" fmla="*/ 201405 h 419535"/>
              <a:gd name="connsiteX246" fmla="*/ 80130 w 683278"/>
              <a:gd name="connsiteY246" fmla="*/ 188124 h 419535"/>
              <a:gd name="connsiteX247" fmla="*/ 88526 w 683278"/>
              <a:gd name="connsiteY247" fmla="*/ 188124 h 419535"/>
              <a:gd name="connsiteX248" fmla="*/ 83578 w 683278"/>
              <a:gd name="connsiteY248" fmla="*/ 194161 h 419535"/>
              <a:gd name="connsiteX249" fmla="*/ 84757 w 683278"/>
              <a:gd name="connsiteY249" fmla="*/ 196270 h 419535"/>
              <a:gd name="connsiteX250" fmla="*/ 89388 w 683278"/>
              <a:gd name="connsiteY250" fmla="*/ 188124 h 419535"/>
              <a:gd name="connsiteX251" fmla="*/ 105000 w 683278"/>
              <a:gd name="connsiteY251" fmla="*/ 188124 h 419535"/>
              <a:gd name="connsiteX252" fmla="*/ 113407 w 683278"/>
              <a:gd name="connsiteY252" fmla="*/ 196572 h 419535"/>
              <a:gd name="connsiteX253" fmla="*/ 104400 w 683278"/>
              <a:gd name="connsiteY253" fmla="*/ 201852 h 419535"/>
              <a:gd name="connsiteX254" fmla="*/ 112971 w 683278"/>
              <a:gd name="connsiteY254" fmla="*/ 209461 h 419535"/>
              <a:gd name="connsiteX255" fmla="*/ 105659 w 683278"/>
              <a:gd name="connsiteY255" fmla="*/ 202890 h 419535"/>
              <a:gd name="connsiteX256" fmla="*/ 114660 w 683278"/>
              <a:gd name="connsiteY256" fmla="*/ 197547 h 419535"/>
              <a:gd name="connsiteX257" fmla="*/ 119461 w 683278"/>
              <a:gd name="connsiteY257" fmla="*/ 192663 h 419535"/>
              <a:gd name="connsiteX258" fmla="*/ 123662 w 683278"/>
              <a:gd name="connsiteY258" fmla="*/ 202279 h 419535"/>
              <a:gd name="connsiteX259" fmla="*/ 126994 w 683278"/>
              <a:gd name="connsiteY259" fmla="*/ 209181 h 419535"/>
              <a:gd name="connsiteX260" fmla="*/ 127371 w 683278"/>
              <a:gd name="connsiteY260" fmla="*/ 208685 h 419535"/>
              <a:gd name="connsiteX261" fmla="*/ 123735 w 683278"/>
              <a:gd name="connsiteY261" fmla="*/ 201302 h 419535"/>
              <a:gd name="connsiteX262" fmla="*/ 119545 w 683278"/>
              <a:gd name="connsiteY262" fmla="*/ 192793 h 419535"/>
              <a:gd name="connsiteX263" fmla="*/ 114756 w 683278"/>
              <a:gd name="connsiteY263" fmla="*/ 184283 h 419535"/>
              <a:gd name="connsiteX264" fmla="*/ 117599 w 683278"/>
              <a:gd name="connsiteY264" fmla="*/ 174710 h 419535"/>
              <a:gd name="connsiteX265" fmla="*/ 122705 w 683278"/>
              <a:gd name="connsiteY265" fmla="*/ 163362 h 419535"/>
              <a:gd name="connsiteX266" fmla="*/ 121813 w 683278"/>
              <a:gd name="connsiteY266" fmla="*/ 162704 h 419535"/>
              <a:gd name="connsiteX267" fmla="*/ 139844 w 683278"/>
              <a:gd name="connsiteY267" fmla="*/ 136074 h 419535"/>
              <a:gd name="connsiteX268" fmla="*/ 169896 w 683278"/>
              <a:gd name="connsiteY268" fmla="*/ 100971 h 419535"/>
              <a:gd name="connsiteX269" fmla="*/ 183118 w 683278"/>
              <a:gd name="connsiteY269" fmla="*/ 97340 h 419535"/>
              <a:gd name="connsiteX270" fmla="*/ 190964 w 683278"/>
              <a:gd name="connsiteY270" fmla="*/ 101290 h 419535"/>
              <a:gd name="connsiteX271" fmla="*/ 184320 w 683278"/>
              <a:gd name="connsiteY271" fmla="*/ 97494 h 419535"/>
              <a:gd name="connsiteX272" fmla="*/ 196382 w 683278"/>
              <a:gd name="connsiteY272" fmla="*/ 89051 h 419535"/>
              <a:gd name="connsiteX273" fmla="*/ 206635 w 683278"/>
              <a:gd name="connsiteY273" fmla="*/ 88297 h 419535"/>
              <a:gd name="connsiteX274" fmla="*/ 481526 w 683278"/>
              <a:gd name="connsiteY274" fmla="*/ 56968 h 419535"/>
              <a:gd name="connsiteX275" fmla="*/ 487276 w 683278"/>
              <a:gd name="connsiteY275" fmla="*/ 63801 h 419535"/>
              <a:gd name="connsiteX276" fmla="*/ 487276 w 683278"/>
              <a:gd name="connsiteY276" fmla="*/ 62657 h 419535"/>
              <a:gd name="connsiteX277" fmla="*/ 487129 w 683278"/>
              <a:gd name="connsiteY277" fmla="*/ 62614 h 419535"/>
              <a:gd name="connsiteX278" fmla="*/ 315512 w 683278"/>
              <a:gd name="connsiteY278" fmla="*/ 46242 h 419535"/>
              <a:gd name="connsiteX279" fmla="*/ 324960 w 683278"/>
              <a:gd name="connsiteY279" fmla="*/ 51828 h 419535"/>
              <a:gd name="connsiteX280" fmla="*/ 294967 w 683278"/>
              <a:gd name="connsiteY280" fmla="*/ 77192 h 419535"/>
              <a:gd name="connsiteX281" fmla="*/ 299766 w 683278"/>
              <a:gd name="connsiteY281" fmla="*/ 63906 h 419535"/>
              <a:gd name="connsiteX282" fmla="*/ 298202 w 683278"/>
              <a:gd name="connsiteY282" fmla="*/ 65481 h 419535"/>
              <a:gd name="connsiteX283" fmla="*/ 297617 w 683278"/>
              <a:gd name="connsiteY283" fmla="*/ 69160 h 419535"/>
              <a:gd name="connsiteX284" fmla="*/ 293859 w 683278"/>
              <a:gd name="connsiteY284" fmla="*/ 75779 h 419535"/>
              <a:gd name="connsiteX285" fmla="*/ 281833 w 683278"/>
              <a:gd name="connsiteY285" fmla="*/ 115497 h 419535"/>
              <a:gd name="connsiteX286" fmla="*/ 264996 w 683278"/>
              <a:gd name="connsiteY286" fmla="*/ 110683 h 419535"/>
              <a:gd name="connsiteX287" fmla="*/ 239741 w 683278"/>
              <a:gd name="connsiteY287" fmla="*/ 105868 h 419535"/>
              <a:gd name="connsiteX288" fmla="*/ 221702 w 683278"/>
              <a:gd name="connsiteY288" fmla="*/ 97443 h 419535"/>
              <a:gd name="connsiteX289" fmla="*/ 218094 w 683278"/>
              <a:gd name="connsiteY289" fmla="*/ 92629 h 419535"/>
              <a:gd name="connsiteX290" fmla="*/ 226512 w 683278"/>
              <a:gd name="connsiteY290" fmla="*/ 89018 h 419535"/>
              <a:gd name="connsiteX291" fmla="*/ 260186 w 683278"/>
              <a:gd name="connsiteY291" fmla="*/ 92629 h 419535"/>
              <a:gd name="connsiteX292" fmla="*/ 268604 w 683278"/>
              <a:gd name="connsiteY292" fmla="*/ 89018 h 419535"/>
              <a:gd name="connsiteX293" fmla="*/ 269372 w 683278"/>
              <a:gd name="connsiteY293" fmla="*/ 88563 h 419535"/>
              <a:gd name="connsiteX294" fmla="*/ 264974 w 683278"/>
              <a:gd name="connsiteY294" fmla="*/ 80815 h 419535"/>
              <a:gd name="connsiteX295" fmla="*/ 278171 w 683278"/>
              <a:gd name="connsiteY295" fmla="*/ 55452 h 419535"/>
              <a:gd name="connsiteX296" fmla="*/ 290168 w 683278"/>
              <a:gd name="connsiteY296" fmla="*/ 51828 h 419535"/>
              <a:gd name="connsiteX297" fmla="*/ 303365 w 683278"/>
              <a:gd name="connsiteY297" fmla="*/ 46997 h 419535"/>
              <a:gd name="connsiteX298" fmla="*/ 315512 w 683278"/>
              <a:gd name="connsiteY298" fmla="*/ 46242 h 419535"/>
              <a:gd name="connsiteX299" fmla="*/ 336870 w 683278"/>
              <a:gd name="connsiteY299" fmla="*/ 23587 h 419535"/>
              <a:gd name="connsiteX300" fmla="*/ 335063 w 683278"/>
              <a:gd name="connsiteY300" fmla="*/ 24686 h 419535"/>
              <a:gd name="connsiteX301" fmla="*/ 337176 w 683278"/>
              <a:gd name="connsiteY301" fmla="*/ 32531 h 419535"/>
              <a:gd name="connsiteX302" fmla="*/ 338121 w 683278"/>
              <a:gd name="connsiteY302" fmla="*/ 33070 h 419535"/>
              <a:gd name="connsiteX303" fmla="*/ 335180 w 683278"/>
              <a:gd name="connsiteY303" fmla="*/ 24691 h 419535"/>
              <a:gd name="connsiteX304" fmla="*/ 385140 w 683278"/>
              <a:gd name="connsiteY304" fmla="*/ 0 h 419535"/>
              <a:gd name="connsiteX305" fmla="*/ 415192 w 683278"/>
              <a:gd name="connsiteY305" fmla="*/ 0 h 419535"/>
              <a:gd name="connsiteX306" fmla="*/ 418720 w 683278"/>
              <a:gd name="connsiteY306" fmla="*/ 0 h 419535"/>
              <a:gd name="connsiteX307" fmla="*/ 420000 w 683278"/>
              <a:gd name="connsiteY307" fmla="*/ 0 h 419535"/>
              <a:gd name="connsiteX308" fmla="*/ 420111 w 683278"/>
              <a:gd name="connsiteY308" fmla="*/ 133 h 419535"/>
              <a:gd name="connsiteX309" fmla="*/ 443985 w 683278"/>
              <a:gd name="connsiteY309" fmla="*/ 2415 h 419535"/>
              <a:gd name="connsiteX310" fmla="*/ 463740 w 683278"/>
              <a:gd name="connsiteY310" fmla="*/ 7700 h 419535"/>
              <a:gd name="connsiteX311" fmla="*/ 465631 w 683278"/>
              <a:gd name="connsiteY311" fmla="*/ 6052 h 419535"/>
              <a:gd name="connsiteX312" fmla="*/ 491906 w 683278"/>
              <a:gd name="connsiteY312" fmla="*/ 32528 h 419535"/>
              <a:gd name="connsiteX313" fmla="*/ 513403 w 683278"/>
              <a:gd name="connsiteY313" fmla="*/ 59004 h 419535"/>
              <a:gd name="connsiteX314" fmla="*/ 530123 w 683278"/>
              <a:gd name="connsiteY314" fmla="*/ 110752 h 419535"/>
              <a:gd name="connsiteX315" fmla="*/ 530123 w 683278"/>
              <a:gd name="connsiteY315" fmla="*/ 127500 h 419535"/>
              <a:gd name="connsiteX316" fmla="*/ 531368 w 683278"/>
              <a:gd name="connsiteY316" fmla="*/ 127500 h 419535"/>
              <a:gd name="connsiteX317" fmla="*/ 539804 w 683278"/>
              <a:gd name="connsiteY317" fmla="*/ 127500 h 419535"/>
              <a:gd name="connsiteX318" fmla="*/ 565110 w 683278"/>
              <a:gd name="connsiteY318" fmla="*/ 123566 h 419535"/>
              <a:gd name="connsiteX319" fmla="*/ 585405 w 683278"/>
              <a:gd name="connsiteY319" fmla="*/ 131777 h 419535"/>
              <a:gd name="connsiteX320" fmla="*/ 585441 w 683278"/>
              <a:gd name="connsiteY320" fmla="*/ 131132 h 419535"/>
              <a:gd name="connsiteX321" fmla="*/ 598758 w 683278"/>
              <a:gd name="connsiteY321" fmla="*/ 131132 h 419535"/>
              <a:gd name="connsiteX322" fmla="*/ 599906 w 683278"/>
              <a:gd name="connsiteY322" fmla="*/ 131132 h 419535"/>
              <a:gd name="connsiteX323" fmla="*/ 599845 w 683278"/>
              <a:gd name="connsiteY323" fmla="*/ 131393 h 419535"/>
              <a:gd name="connsiteX324" fmla="*/ 613191 w 683278"/>
              <a:gd name="connsiteY324" fmla="*/ 134598 h 419535"/>
              <a:gd name="connsiteX325" fmla="*/ 620408 w 683278"/>
              <a:gd name="connsiteY325" fmla="*/ 144393 h 419535"/>
              <a:gd name="connsiteX326" fmla="*/ 621076 w 683278"/>
              <a:gd name="connsiteY326" fmla="*/ 144680 h 419535"/>
              <a:gd name="connsiteX327" fmla="*/ 623929 w 683278"/>
              <a:gd name="connsiteY327" fmla="*/ 140816 h 419535"/>
              <a:gd name="connsiteX328" fmla="*/ 630483 w 683278"/>
              <a:gd name="connsiteY328" fmla="*/ 137789 h 419535"/>
              <a:gd name="connsiteX329" fmla="*/ 633128 w 683278"/>
              <a:gd name="connsiteY329" fmla="*/ 144776 h 419535"/>
              <a:gd name="connsiteX330" fmla="*/ 633638 w 683278"/>
              <a:gd name="connsiteY330" fmla="*/ 144393 h 419535"/>
              <a:gd name="connsiteX331" fmla="*/ 642057 w 683278"/>
              <a:gd name="connsiteY331" fmla="*/ 144393 h 419535"/>
              <a:gd name="connsiteX332" fmla="*/ 650476 w 683278"/>
              <a:gd name="connsiteY332" fmla="*/ 157654 h 419535"/>
              <a:gd name="connsiteX333" fmla="*/ 658895 w 683278"/>
              <a:gd name="connsiteY333" fmla="*/ 180559 h 419535"/>
              <a:gd name="connsiteX334" fmla="*/ 603591 w 683278"/>
              <a:gd name="connsiteY334" fmla="*/ 154048 h 419535"/>
              <a:gd name="connsiteX335" fmla="*/ 585441 w 683278"/>
              <a:gd name="connsiteY335" fmla="*/ 154048 h 419535"/>
              <a:gd name="connsiteX336" fmla="*/ 577003 w 683278"/>
              <a:gd name="connsiteY336" fmla="*/ 149223 h 419535"/>
              <a:gd name="connsiteX337" fmla="*/ 577088 w 683278"/>
              <a:gd name="connsiteY337" fmla="*/ 149145 h 419535"/>
              <a:gd name="connsiteX338" fmla="*/ 566165 w 683278"/>
              <a:gd name="connsiteY338" fmla="*/ 147926 h 419535"/>
              <a:gd name="connsiteX339" fmla="*/ 557620 w 683278"/>
              <a:gd name="connsiteY339" fmla="*/ 149152 h 419535"/>
              <a:gd name="connsiteX340" fmla="*/ 557848 w 683278"/>
              <a:gd name="connsiteY340" fmla="*/ 149447 h 419535"/>
              <a:gd name="connsiteX341" fmla="*/ 527817 w 683278"/>
              <a:gd name="connsiteY341" fmla="*/ 161582 h 419535"/>
              <a:gd name="connsiteX342" fmla="*/ 506195 w 683278"/>
              <a:gd name="connsiteY342" fmla="*/ 157942 h 419535"/>
              <a:gd name="connsiteX343" fmla="*/ 509799 w 683278"/>
              <a:gd name="connsiteY343" fmla="*/ 132456 h 419535"/>
              <a:gd name="connsiteX344" fmla="*/ 514604 w 683278"/>
              <a:gd name="connsiteY344" fmla="*/ 132456 h 419535"/>
              <a:gd name="connsiteX345" fmla="*/ 522653 w 683278"/>
              <a:gd name="connsiteY345" fmla="*/ 134780 h 419535"/>
              <a:gd name="connsiteX346" fmla="*/ 514497 w 683278"/>
              <a:gd name="connsiteY346" fmla="*/ 132342 h 419535"/>
              <a:gd name="connsiteX347" fmla="*/ 518037 w 683278"/>
              <a:gd name="connsiteY347" fmla="*/ 127601 h 419535"/>
              <a:gd name="connsiteX348" fmla="*/ 516986 w 683278"/>
              <a:gd name="connsiteY348" fmla="*/ 127601 h 419535"/>
              <a:gd name="connsiteX349" fmla="*/ 495489 w 683278"/>
              <a:gd name="connsiteY349" fmla="*/ 97514 h 419535"/>
              <a:gd name="connsiteX350" fmla="*/ 495489 w 683278"/>
              <a:gd name="connsiteY350" fmla="*/ 84276 h 419535"/>
              <a:gd name="connsiteX351" fmla="*/ 496110 w 683278"/>
              <a:gd name="connsiteY351" fmla="*/ 84404 h 419535"/>
              <a:gd name="connsiteX352" fmla="*/ 487276 w 683278"/>
              <a:gd name="connsiteY352" fmla="*/ 67400 h 419535"/>
              <a:gd name="connsiteX353" fmla="*/ 487276 w 683278"/>
              <a:gd name="connsiteY353" fmla="*/ 68592 h 419535"/>
              <a:gd name="connsiteX354" fmla="*/ 477165 w 683278"/>
              <a:gd name="connsiteY354" fmla="*/ 52574 h 419535"/>
              <a:gd name="connsiteX355" fmla="*/ 473991 w 683278"/>
              <a:gd name="connsiteY355" fmla="*/ 49376 h 419535"/>
              <a:gd name="connsiteX356" fmla="*/ 470409 w 683278"/>
              <a:gd name="connsiteY356" fmla="*/ 45766 h 419535"/>
              <a:gd name="connsiteX357" fmla="*/ 470477 w 683278"/>
              <a:gd name="connsiteY357" fmla="*/ 45677 h 419535"/>
              <a:gd name="connsiteX358" fmla="*/ 423504 w 683278"/>
              <a:gd name="connsiteY358" fmla="*/ 33818 h 419535"/>
              <a:gd name="connsiteX359" fmla="*/ 418720 w 683278"/>
              <a:gd name="connsiteY359" fmla="*/ 25363 h 419535"/>
              <a:gd name="connsiteX360" fmla="*/ 418994 w 683278"/>
              <a:gd name="connsiteY360" fmla="*/ 25218 h 419535"/>
              <a:gd name="connsiteX361" fmla="*/ 406777 w 683278"/>
              <a:gd name="connsiteY361" fmla="*/ 25218 h 419535"/>
              <a:gd name="connsiteX362" fmla="*/ 405280 w 683278"/>
              <a:gd name="connsiteY362" fmla="*/ 24295 h 419535"/>
              <a:gd name="connsiteX363" fmla="*/ 394812 w 683278"/>
              <a:gd name="connsiteY363" fmla="*/ 30161 h 419535"/>
              <a:gd name="connsiteX364" fmla="*/ 380410 w 683278"/>
              <a:gd name="connsiteY364" fmla="*/ 28950 h 419535"/>
              <a:gd name="connsiteX365" fmla="*/ 385211 w 683278"/>
              <a:gd name="connsiteY365" fmla="*/ 20477 h 419535"/>
              <a:gd name="connsiteX366" fmla="*/ 386442 w 683278"/>
              <a:gd name="connsiteY366" fmla="*/ 20337 h 419535"/>
              <a:gd name="connsiteX367" fmla="*/ 385140 w 683278"/>
              <a:gd name="connsiteY367" fmla="*/ 20414 h 419535"/>
              <a:gd name="connsiteX368" fmla="*/ 381445 w 683278"/>
              <a:gd name="connsiteY368" fmla="*/ 18832 h 419535"/>
              <a:gd name="connsiteX369" fmla="*/ 383939 w 683278"/>
              <a:gd name="connsiteY369" fmla="*/ 20278 h 419535"/>
              <a:gd name="connsiteX370" fmla="*/ 380338 w 683278"/>
              <a:gd name="connsiteY370" fmla="*/ 28800 h 419535"/>
              <a:gd name="connsiteX371" fmla="*/ 350333 w 683278"/>
              <a:gd name="connsiteY371" fmla="*/ 28800 h 419535"/>
              <a:gd name="connsiteX372" fmla="*/ 346732 w 683278"/>
              <a:gd name="connsiteY372" fmla="*/ 37322 h 419535"/>
              <a:gd name="connsiteX373" fmla="*/ 341842 w 683278"/>
              <a:gd name="connsiteY373" fmla="*/ 35196 h 419535"/>
              <a:gd name="connsiteX374" fmla="*/ 345628 w 683278"/>
              <a:gd name="connsiteY374" fmla="*/ 37358 h 419535"/>
              <a:gd name="connsiteX375" fmla="*/ 323894 w 683278"/>
              <a:gd name="connsiteY375" fmla="*/ 49427 h 419535"/>
              <a:gd name="connsiteX376" fmla="*/ 302159 w 683278"/>
              <a:gd name="connsiteY376" fmla="*/ 45806 h 419535"/>
              <a:gd name="connsiteX377" fmla="*/ 293707 w 683278"/>
              <a:gd name="connsiteY377" fmla="*/ 45806 h 419535"/>
              <a:gd name="connsiteX378" fmla="*/ 302159 w 683278"/>
              <a:gd name="connsiteY378" fmla="*/ 28910 h 419535"/>
              <a:gd name="connsiteX379" fmla="*/ 333553 w 683278"/>
              <a:gd name="connsiteY379" fmla="*/ 15635 h 419535"/>
              <a:gd name="connsiteX380" fmla="*/ 345628 w 683278"/>
              <a:gd name="connsiteY380" fmla="*/ 15635 h 419535"/>
              <a:gd name="connsiteX381" fmla="*/ 342820 w 683278"/>
              <a:gd name="connsiteY381" fmla="*/ 19377 h 419535"/>
              <a:gd name="connsiteX382" fmla="*/ 346732 w 683278"/>
              <a:gd name="connsiteY382" fmla="*/ 15408 h 419535"/>
              <a:gd name="connsiteX383" fmla="*/ 380338 w 683278"/>
              <a:gd name="connsiteY383" fmla="*/ 2017 h 419535"/>
              <a:gd name="connsiteX384" fmla="*/ 375538 w 683278"/>
              <a:gd name="connsiteY384" fmla="*/ 6887 h 419535"/>
              <a:gd name="connsiteX385" fmla="*/ 371037 w 683278"/>
              <a:gd name="connsiteY385" fmla="*/ 11604 h 419535"/>
              <a:gd name="connsiteX386" fmla="*/ 372441 w 683278"/>
              <a:gd name="connsiteY386" fmla="*/ 12791 h 419535"/>
              <a:gd name="connsiteX387" fmla="*/ 371767 w 683278"/>
              <a:gd name="connsiteY387" fmla="*/ 12159 h 419535"/>
              <a:gd name="connsiteX388" fmla="*/ 376726 w 683278"/>
              <a:gd name="connsiteY388" fmla="*/ 8406 h 419535"/>
              <a:gd name="connsiteX389" fmla="*/ 381534 w 683278"/>
              <a:gd name="connsiteY389" fmla="*/ 3602 h 419535"/>
              <a:gd name="connsiteX390" fmla="*/ 385140 w 683278"/>
              <a:gd name="connsiteY390" fmla="*/ 0 h 4195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Lst>
            <a:rect l="l" t="t" r="r" b="b"/>
            <a:pathLst>
              <a:path w="683278" h="419535">
                <a:moveTo>
                  <a:pt x="123074" y="370007"/>
                </a:moveTo>
                <a:cubicBezTo>
                  <a:pt x="131455" y="365152"/>
                  <a:pt x="135046" y="373647"/>
                  <a:pt x="139835" y="378502"/>
                </a:cubicBezTo>
                <a:cubicBezTo>
                  <a:pt x="143427" y="386997"/>
                  <a:pt x="153004" y="390638"/>
                  <a:pt x="156596" y="395492"/>
                </a:cubicBezTo>
                <a:cubicBezTo>
                  <a:pt x="156596" y="399133"/>
                  <a:pt x="156596" y="403987"/>
                  <a:pt x="153004" y="403987"/>
                </a:cubicBezTo>
                <a:cubicBezTo>
                  <a:pt x="148216" y="403987"/>
                  <a:pt x="148216" y="399133"/>
                  <a:pt x="143427" y="403987"/>
                </a:cubicBezTo>
                <a:cubicBezTo>
                  <a:pt x="135046" y="403987"/>
                  <a:pt x="131455" y="399133"/>
                  <a:pt x="131455" y="395492"/>
                </a:cubicBezTo>
                <a:cubicBezTo>
                  <a:pt x="131455" y="390638"/>
                  <a:pt x="131455" y="390638"/>
                  <a:pt x="126666" y="386997"/>
                </a:cubicBezTo>
                <a:cubicBezTo>
                  <a:pt x="123074" y="382142"/>
                  <a:pt x="118285" y="373647"/>
                  <a:pt x="123074" y="370007"/>
                </a:cubicBezTo>
                <a:close/>
                <a:moveTo>
                  <a:pt x="294910" y="365086"/>
                </a:moveTo>
                <a:lnTo>
                  <a:pt x="294947" y="365114"/>
                </a:lnTo>
                <a:lnTo>
                  <a:pt x="298837" y="365114"/>
                </a:lnTo>
                <a:lnTo>
                  <a:pt x="298537" y="365086"/>
                </a:lnTo>
                <a:close/>
                <a:moveTo>
                  <a:pt x="290371" y="361123"/>
                </a:moveTo>
                <a:lnTo>
                  <a:pt x="290137" y="361506"/>
                </a:lnTo>
                <a:lnTo>
                  <a:pt x="290179" y="361537"/>
                </a:lnTo>
                <a:close/>
                <a:moveTo>
                  <a:pt x="87437" y="342422"/>
                </a:moveTo>
                <a:lnTo>
                  <a:pt x="87419" y="342483"/>
                </a:lnTo>
                <a:lnTo>
                  <a:pt x="96924" y="343453"/>
                </a:lnTo>
                <a:lnTo>
                  <a:pt x="96924" y="343379"/>
                </a:lnTo>
                <a:lnTo>
                  <a:pt x="96925" y="343378"/>
                </a:lnTo>
                <a:close/>
                <a:moveTo>
                  <a:pt x="100559" y="338723"/>
                </a:moveTo>
                <a:lnTo>
                  <a:pt x="102018" y="340684"/>
                </a:lnTo>
                <a:lnTo>
                  <a:pt x="102312" y="340529"/>
                </a:lnTo>
                <a:close/>
                <a:moveTo>
                  <a:pt x="94530" y="333179"/>
                </a:moveTo>
                <a:lnTo>
                  <a:pt x="89511" y="334688"/>
                </a:lnTo>
                <a:lnTo>
                  <a:pt x="89511" y="334961"/>
                </a:lnTo>
                <a:lnTo>
                  <a:pt x="94934" y="333631"/>
                </a:lnTo>
                <a:lnTo>
                  <a:pt x="95475" y="333889"/>
                </a:lnTo>
                <a:close/>
                <a:moveTo>
                  <a:pt x="535104" y="330263"/>
                </a:moveTo>
                <a:lnTo>
                  <a:pt x="534860" y="330834"/>
                </a:lnTo>
                <a:lnTo>
                  <a:pt x="535164" y="330292"/>
                </a:lnTo>
                <a:close/>
                <a:moveTo>
                  <a:pt x="536275" y="325216"/>
                </a:moveTo>
                <a:lnTo>
                  <a:pt x="538729" y="326653"/>
                </a:lnTo>
                <a:lnTo>
                  <a:pt x="539369" y="326831"/>
                </a:lnTo>
                <a:lnTo>
                  <a:pt x="538616" y="326558"/>
                </a:lnTo>
                <a:close/>
                <a:moveTo>
                  <a:pt x="535164" y="306143"/>
                </a:moveTo>
                <a:cubicBezTo>
                  <a:pt x="544759" y="309737"/>
                  <a:pt x="556753" y="313330"/>
                  <a:pt x="569946" y="313330"/>
                </a:cubicBezTo>
                <a:cubicBezTo>
                  <a:pt x="556753" y="325308"/>
                  <a:pt x="544759" y="313330"/>
                  <a:pt x="535164" y="306143"/>
                </a:cubicBezTo>
                <a:close/>
                <a:moveTo>
                  <a:pt x="623827" y="287986"/>
                </a:moveTo>
                <a:cubicBezTo>
                  <a:pt x="633461" y="291617"/>
                  <a:pt x="633461" y="296459"/>
                  <a:pt x="623827" y="300090"/>
                </a:cubicBezTo>
                <a:cubicBezTo>
                  <a:pt x="620215" y="300090"/>
                  <a:pt x="615398" y="300090"/>
                  <a:pt x="611785" y="300090"/>
                </a:cubicBezTo>
                <a:cubicBezTo>
                  <a:pt x="615398" y="296459"/>
                  <a:pt x="620215" y="291617"/>
                  <a:pt x="623827" y="287986"/>
                </a:cubicBezTo>
                <a:close/>
                <a:moveTo>
                  <a:pt x="633521" y="274873"/>
                </a:moveTo>
                <a:cubicBezTo>
                  <a:pt x="637123" y="288077"/>
                  <a:pt x="637123" y="288077"/>
                  <a:pt x="655137" y="283276"/>
                </a:cubicBezTo>
                <a:cubicBezTo>
                  <a:pt x="655137" y="288077"/>
                  <a:pt x="655137" y="291678"/>
                  <a:pt x="650333" y="291678"/>
                </a:cubicBezTo>
                <a:cubicBezTo>
                  <a:pt x="641927" y="308483"/>
                  <a:pt x="608302" y="334891"/>
                  <a:pt x="581882" y="325288"/>
                </a:cubicBezTo>
                <a:cubicBezTo>
                  <a:pt x="586685" y="316886"/>
                  <a:pt x="578279" y="316886"/>
                  <a:pt x="573475" y="316886"/>
                </a:cubicBezTo>
                <a:lnTo>
                  <a:pt x="573475" y="318152"/>
                </a:lnTo>
                <a:lnTo>
                  <a:pt x="573184" y="318443"/>
                </a:lnTo>
                <a:lnTo>
                  <a:pt x="573448" y="318247"/>
                </a:lnTo>
                <a:cubicBezTo>
                  <a:pt x="577030" y="318247"/>
                  <a:pt x="586581" y="318247"/>
                  <a:pt x="581806" y="325308"/>
                </a:cubicBezTo>
                <a:cubicBezTo>
                  <a:pt x="577030" y="325308"/>
                  <a:pt x="577030" y="325308"/>
                  <a:pt x="577030" y="325308"/>
                </a:cubicBezTo>
                <a:lnTo>
                  <a:pt x="577004" y="325308"/>
                </a:lnTo>
                <a:cubicBezTo>
                  <a:pt x="573398" y="331360"/>
                  <a:pt x="564983" y="331360"/>
                  <a:pt x="561377" y="331360"/>
                </a:cubicBezTo>
                <a:lnTo>
                  <a:pt x="561956" y="329659"/>
                </a:lnTo>
                <a:lnTo>
                  <a:pt x="560253" y="331361"/>
                </a:lnTo>
                <a:cubicBezTo>
                  <a:pt x="556646" y="331361"/>
                  <a:pt x="551838" y="331361"/>
                  <a:pt x="551838" y="331361"/>
                </a:cubicBezTo>
                <a:lnTo>
                  <a:pt x="550431" y="330850"/>
                </a:lnTo>
                <a:lnTo>
                  <a:pt x="539917" y="335143"/>
                </a:lnTo>
                <a:cubicBezTo>
                  <a:pt x="537838" y="337872"/>
                  <a:pt x="536947" y="341207"/>
                  <a:pt x="535164" y="343633"/>
                </a:cubicBezTo>
                <a:cubicBezTo>
                  <a:pt x="530411" y="352123"/>
                  <a:pt x="526847" y="355762"/>
                  <a:pt x="518529" y="360613"/>
                </a:cubicBezTo>
                <a:cubicBezTo>
                  <a:pt x="518529" y="353942"/>
                  <a:pt x="518529" y="349697"/>
                  <a:pt x="520014" y="346514"/>
                </a:cubicBezTo>
                <a:lnTo>
                  <a:pt x="523667" y="343797"/>
                </a:lnTo>
                <a:lnTo>
                  <a:pt x="520017" y="346223"/>
                </a:lnTo>
                <a:cubicBezTo>
                  <a:pt x="518367" y="349383"/>
                  <a:pt x="518367" y="353596"/>
                  <a:pt x="518367" y="360216"/>
                </a:cubicBezTo>
                <a:cubicBezTo>
                  <a:pt x="509969" y="381883"/>
                  <a:pt x="479974" y="403550"/>
                  <a:pt x="463177" y="415587"/>
                </a:cubicBezTo>
                <a:cubicBezTo>
                  <a:pt x="454779" y="415587"/>
                  <a:pt x="445180" y="415587"/>
                  <a:pt x="441581" y="415587"/>
                </a:cubicBezTo>
                <a:cubicBezTo>
                  <a:pt x="419985" y="415587"/>
                  <a:pt x="398389" y="411976"/>
                  <a:pt x="381592" y="407161"/>
                </a:cubicBezTo>
                <a:cubicBezTo>
                  <a:pt x="373193" y="403550"/>
                  <a:pt x="364795" y="407161"/>
                  <a:pt x="355197" y="398735"/>
                </a:cubicBezTo>
                <a:lnTo>
                  <a:pt x="330540" y="373997"/>
                </a:lnTo>
                <a:lnTo>
                  <a:pt x="328724" y="374735"/>
                </a:lnTo>
                <a:cubicBezTo>
                  <a:pt x="322083" y="372323"/>
                  <a:pt x="316649" y="368705"/>
                  <a:pt x="311819" y="366293"/>
                </a:cubicBezTo>
                <a:lnTo>
                  <a:pt x="299682" y="365190"/>
                </a:lnTo>
                <a:lnTo>
                  <a:pt x="285027" y="380448"/>
                </a:lnTo>
                <a:cubicBezTo>
                  <a:pt x="279616" y="383755"/>
                  <a:pt x="273304" y="384958"/>
                  <a:pt x="264887" y="383154"/>
                </a:cubicBezTo>
                <a:cubicBezTo>
                  <a:pt x="264887" y="383154"/>
                  <a:pt x="260078" y="383154"/>
                  <a:pt x="260078" y="386762"/>
                </a:cubicBezTo>
                <a:cubicBezTo>
                  <a:pt x="264887" y="386762"/>
                  <a:pt x="264887" y="386762"/>
                  <a:pt x="264887" y="386762"/>
                </a:cubicBezTo>
                <a:cubicBezTo>
                  <a:pt x="273304" y="391573"/>
                  <a:pt x="273304" y="395181"/>
                  <a:pt x="269697" y="395181"/>
                </a:cubicBezTo>
                <a:cubicBezTo>
                  <a:pt x="260078" y="395181"/>
                  <a:pt x="256471" y="404802"/>
                  <a:pt x="248054" y="404802"/>
                </a:cubicBezTo>
                <a:cubicBezTo>
                  <a:pt x="243245" y="399992"/>
                  <a:pt x="243245" y="399992"/>
                  <a:pt x="243245" y="404802"/>
                </a:cubicBezTo>
                <a:cubicBezTo>
                  <a:pt x="239638" y="413221"/>
                  <a:pt x="234828" y="413221"/>
                  <a:pt x="230019" y="413221"/>
                </a:cubicBezTo>
                <a:cubicBezTo>
                  <a:pt x="213186" y="421640"/>
                  <a:pt x="199960" y="421640"/>
                  <a:pt x="183126" y="413221"/>
                </a:cubicBezTo>
                <a:cubicBezTo>
                  <a:pt x="174710" y="413221"/>
                  <a:pt x="169900" y="408411"/>
                  <a:pt x="161484" y="413221"/>
                </a:cubicBezTo>
                <a:cubicBezTo>
                  <a:pt x="153067" y="416829"/>
                  <a:pt x="153067" y="408411"/>
                  <a:pt x="153067" y="404802"/>
                </a:cubicBezTo>
                <a:cubicBezTo>
                  <a:pt x="157877" y="404802"/>
                  <a:pt x="157877" y="399992"/>
                  <a:pt x="157877" y="395181"/>
                </a:cubicBezTo>
                <a:cubicBezTo>
                  <a:pt x="161484" y="395181"/>
                  <a:pt x="166293" y="395181"/>
                  <a:pt x="166293" y="391573"/>
                </a:cubicBezTo>
                <a:cubicBezTo>
                  <a:pt x="169900" y="391573"/>
                  <a:pt x="174710" y="391573"/>
                  <a:pt x="174710" y="391573"/>
                </a:cubicBezTo>
                <a:cubicBezTo>
                  <a:pt x="199960" y="404802"/>
                  <a:pt x="221602" y="395181"/>
                  <a:pt x="243245" y="383154"/>
                </a:cubicBezTo>
                <a:cubicBezTo>
                  <a:pt x="251661" y="373532"/>
                  <a:pt x="256471" y="369924"/>
                  <a:pt x="269697" y="373532"/>
                </a:cubicBezTo>
                <a:cubicBezTo>
                  <a:pt x="273304" y="369924"/>
                  <a:pt x="273304" y="369924"/>
                  <a:pt x="273304" y="369924"/>
                </a:cubicBezTo>
                <a:cubicBezTo>
                  <a:pt x="275709" y="363310"/>
                  <a:pt x="279015" y="358799"/>
                  <a:pt x="283374" y="354891"/>
                </a:cubicBezTo>
                <a:lnTo>
                  <a:pt x="298015" y="344680"/>
                </a:lnTo>
                <a:lnTo>
                  <a:pt x="298579" y="343465"/>
                </a:lnTo>
                <a:lnTo>
                  <a:pt x="299225" y="343836"/>
                </a:lnTo>
                <a:lnTo>
                  <a:pt x="299756" y="343465"/>
                </a:lnTo>
                <a:lnTo>
                  <a:pt x="299529" y="344010"/>
                </a:lnTo>
                <a:lnTo>
                  <a:pt x="314221" y="352438"/>
                </a:lnTo>
                <a:lnTo>
                  <a:pt x="315441" y="351819"/>
                </a:lnTo>
                <a:cubicBezTo>
                  <a:pt x="323894" y="346995"/>
                  <a:pt x="323894" y="346995"/>
                  <a:pt x="323894" y="346995"/>
                </a:cubicBezTo>
                <a:cubicBezTo>
                  <a:pt x="326309" y="353629"/>
                  <a:pt x="330837" y="356945"/>
                  <a:pt x="335214" y="360413"/>
                </a:cubicBezTo>
                <a:lnTo>
                  <a:pt x="343663" y="372033"/>
                </a:lnTo>
                <a:lnTo>
                  <a:pt x="346798" y="373457"/>
                </a:lnTo>
                <a:lnTo>
                  <a:pt x="350370" y="375129"/>
                </a:lnTo>
                <a:lnTo>
                  <a:pt x="357001" y="375681"/>
                </a:lnTo>
                <a:lnTo>
                  <a:pt x="363678" y="381360"/>
                </a:lnTo>
                <a:lnTo>
                  <a:pt x="364795" y="381883"/>
                </a:lnTo>
                <a:lnTo>
                  <a:pt x="364935" y="383920"/>
                </a:lnTo>
                <a:lnTo>
                  <a:pt x="370681" y="390406"/>
                </a:lnTo>
                <a:lnTo>
                  <a:pt x="373193" y="390309"/>
                </a:lnTo>
                <a:cubicBezTo>
                  <a:pt x="385191" y="398735"/>
                  <a:pt x="398389" y="393920"/>
                  <a:pt x="415186" y="398735"/>
                </a:cubicBezTo>
                <a:cubicBezTo>
                  <a:pt x="454779" y="407161"/>
                  <a:pt x="475175" y="377068"/>
                  <a:pt x="496771" y="355401"/>
                </a:cubicBezTo>
                <a:cubicBezTo>
                  <a:pt x="505170" y="346975"/>
                  <a:pt x="514768" y="338549"/>
                  <a:pt x="518367" y="330123"/>
                </a:cubicBezTo>
                <a:lnTo>
                  <a:pt x="518597" y="330123"/>
                </a:lnTo>
                <a:lnTo>
                  <a:pt x="526680" y="310087"/>
                </a:lnTo>
                <a:lnTo>
                  <a:pt x="526595" y="309746"/>
                </a:lnTo>
                <a:cubicBezTo>
                  <a:pt x="530201" y="309746"/>
                  <a:pt x="530201" y="309746"/>
                  <a:pt x="535009" y="306143"/>
                </a:cubicBezTo>
                <a:cubicBezTo>
                  <a:pt x="543424" y="314549"/>
                  <a:pt x="556646" y="326558"/>
                  <a:pt x="568667" y="314549"/>
                </a:cubicBezTo>
                <a:cubicBezTo>
                  <a:pt x="568667" y="309746"/>
                  <a:pt x="573475" y="314549"/>
                  <a:pt x="573475" y="314549"/>
                </a:cubicBezTo>
                <a:lnTo>
                  <a:pt x="573475" y="313285"/>
                </a:lnTo>
                <a:cubicBezTo>
                  <a:pt x="581882" y="308483"/>
                  <a:pt x="590288" y="300081"/>
                  <a:pt x="598694" y="308483"/>
                </a:cubicBezTo>
                <a:cubicBezTo>
                  <a:pt x="598694" y="308483"/>
                  <a:pt x="598694" y="308483"/>
                  <a:pt x="595092" y="313285"/>
                </a:cubicBezTo>
                <a:cubicBezTo>
                  <a:pt x="595092" y="313285"/>
                  <a:pt x="595092" y="313285"/>
                  <a:pt x="595092" y="316886"/>
                </a:cubicBezTo>
                <a:lnTo>
                  <a:pt x="595150" y="316885"/>
                </a:lnTo>
                <a:lnTo>
                  <a:pt x="595150" y="313344"/>
                </a:lnTo>
                <a:cubicBezTo>
                  <a:pt x="599958" y="308525"/>
                  <a:pt x="599958" y="308525"/>
                  <a:pt x="599958" y="308525"/>
                </a:cubicBezTo>
                <a:cubicBezTo>
                  <a:pt x="603564" y="308525"/>
                  <a:pt x="608373" y="304910"/>
                  <a:pt x="613181" y="300091"/>
                </a:cubicBezTo>
                <a:lnTo>
                  <a:pt x="625106" y="300091"/>
                </a:lnTo>
                <a:lnTo>
                  <a:pt x="625114" y="300081"/>
                </a:lnTo>
                <a:cubicBezTo>
                  <a:pt x="633521" y="296480"/>
                  <a:pt x="633521" y="291678"/>
                  <a:pt x="625114" y="288077"/>
                </a:cubicBezTo>
                <a:cubicBezTo>
                  <a:pt x="620311" y="279675"/>
                  <a:pt x="628717" y="279675"/>
                  <a:pt x="633521" y="274873"/>
                </a:cubicBezTo>
                <a:close/>
                <a:moveTo>
                  <a:pt x="54943" y="209857"/>
                </a:moveTo>
                <a:lnTo>
                  <a:pt x="38600" y="218831"/>
                </a:lnTo>
                <a:lnTo>
                  <a:pt x="54769" y="210618"/>
                </a:lnTo>
                <a:cubicBezTo>
                  <a:pt x="61323" y="208197"/>
                  <a:pt x="66684" y="208197"/>
                  <a:pt x="71003" y="210467"/>
                </a:cubicBezTo>
                <a:lnTo>
                  <a:pt x="72720" y="212783"/>
                </a:lnTo>
                <a:lnTo>
                  <a:pt x="71135" y="210310"/>
                </a:lnTo>
                <a:cubicBezTo>
                  <a:pt x="66937" y="208046"/>
                  <a:pt x="61540" y="208046"/>
                  <a:pt x="54943" y="209857"/>
                </a:cubicBezTo>
                <a:close/>
                <a:moveTo>
                  <a:pt x="676914" y="184089"/>
                </a:moveTo>
                <a:cubicBezTo>
                  <a:pt x="685382" y="196338"/>
                  <a:pt x="681753" y="201237"/>
                  <a:pt x="673284" y="209811"/>
                </a:cubicBezTo>
                <a:cubicBezTo>
                  <a:pt x="673284" y="201237"/>
                  <a:pt x="676914" y="192663"/>
                  <a:pt x="676914" y="184089"/>
                </a:cubicBezTo>
                <a:close/>
                <a:moveTo>
                  <a:pt x="114656" y="184089"/>
                </a:moveTo>
                <a:cubicBezTo>
                  <a:pt x="118285" y="187720"/>
                  <a:pt x="118285" y="192562"/>
                  <a:pt x="118285" y="192562"/>
                </a:cubicBezTo>
                <a:cubicBezTo>
                  <a:pt x="118285" y="192562"/>
                  <a:pt x="114656" y="192562"/>
                  <a:pt x="114656" y="196193"/>
                </a:cubicBezTo>
                <a:cubicBezTo>
                  <a:pt x="109817" y="192562"/>
                  <a:pt x="106187" y="192562"/>
                  <a:pt x="106187" y="187720"/>
                </a:cubicBezTo>
                <a:cubicBezTo>
                  <a:pt x="109817" y="187720"/>
                  <a:pt x="109817" y="187720"/>
                  <a:pt x="114656" y="184089"/>
                </a:cubicBezTo>
                <a:close/>
                <a:moveTo>
                  <a:pt x="653678" y="142225"/>
                </a:moveTo>
                <a:cubicBezTo>
                  <a:pt x="656833" y="142829"/>
                  <a:pt x="660139" y="144943"/>
                  <a:pt x="664947" y="149172"/>
                </a:cubicBezTo>
                <a:cubicBezTo>
                  <a:pt x="668553" y="154004"/>
                  <a:pt x="673362" y="157629"/>
                  <a:pt x="676968" y="167293"/>
                </a:cubicBezTo>
                <a:cubicBezTo>
                  <a:pt x="685382" y="170918"/>
                  <a:pt x="685382" y="175750"/>
                  <a:pt x="676968" y="179375"/>
                </a:cubicBezTo>
                <a:cubicBezTo>
                  <a:pt x="672761" y="179375"/>
                  <a:pt x="669756" y="179375"/>
                  <a:pt x="667802" y="181036"/>
                </a:cubicBezTo>
                <a:lnTo>
                  <a:pt x="667551" y="182061"/>
                </a:lnTo>
                <a:lnTo>
                  <a:pt x="676812" y="180559"/>
                </a:lnTo>
                <a:cubicBezTo>
                  <a:pt x="676812" y="184180"/>
                  <a:pt x="676812" y="184180"/>
                  <a:pt x="676812" y="184180"/>
                </a:cubicBezTo>
                <a:cubicBezTo>
                  <a:pt x="676812" y="193837"/>
                  <a:pt x="671995" y="202286"/>
                  <a:pt x="671995" y="210735"/>
                </a:cubicBezTo>
                <a:cubicBezTo>
                  <a:pt x="671995" y="219185"/>
                  <a:pt x="663566" y="227634"/>
                  <a:pt x="671995" y="240911"/>
                </a:cubicBezTo>
                <a:cubicBezTo>
                  <a:pt x="667179" y="244533"/>
                  <a:pt x="667179" y="244533"/>
                  <a:pt x="667179" y="244533"/>
                </a:cubicBezTo>
                <a:cubicBezTo>
                  <a:pt x="655137" y="257810"/>
                  <a:pt x="658749" y="269880"/>
                  <a:pt x="655137" y="283158"/>
                </a:cubicBezTo>
                <a:cubicBezTo>
                  <a:pt x="637074" y="287986"/>
                  <a:pt x="637074" y="287986"/>
                  <a:pt x="633461" y="274709"/>
                </a:cubicBezTo>
                <a:cubicBezTo>
                  <a:pt x="633461" y="269880"/>
                  <a:pt x="633461" y="269880"/>
                  <a:pt x="637074" y="266259"/>
                </a:cubicBezTo>
                <a:cubicBezTo>
                  <a:pt x="645503" y="257810"/>
                  <a:pt x="645503" y="249361"/>
                  <a:pt x="655137" y="240911"/>
                </a:cubicBezTo>
                <a:cubicBezTo>
                  <a:pt x="663566" y="222806"/>
                  <a:pt x="663566" y="210735"/>
                  <a:pt x="663566" y="193837"/>
                </a:cubicBezTo>
                <a:lnTo>
                  <a:pt x="664319" y="190928"/>
                </a:lnTo>
                <a:lnTo>
                  <a:pt x="660139" y="179375"/>
                </a:lnTo>
                <a:cubicBezTo>
                  <a:pt x="664947" y="162461"/>
                  <a:pt x="664947" y="162461"/>
                  <a:pt x="651725" y="157629"/>
                </a:cubicBezTo>
                <a:cubicBezTo>
                  <a:pt x="646916" y="154004"/>
                  <a:pt x="638502" y="154004"/>
                  <a:pt x="643310" y="144339"/>
                </a:cubicBezTo>
                <a:cubicBezTo>
                  <a:pt x="647517" y="142527"/>
                  <a:pt x="650523" y="141621"/>
                  <a:pt x="653678" y="142225"/>
                </a:cubicBezTo>
                <a:close/>
                <a:moveTo>
                  <a:pt x="252322" y="105836"/>
                </a:moveTo>
                <a:cubicBezTo>
                  <a:pt x="256506" y="106887"/>
                  <a:pt x="260690" y="108989"/>
                  <a:pt x="264874" y="110790"/>
                </a:cubicBezTo>
                <a:cubicBezTo>
                  <a:pt x="268460" y="115593"/>
                  <a:pt x="276828" y="115593"/>
                  <a:pt x="281609" y="115593"/>
                </a:cubicBezTo>
                <a:cubicBezTo>
                  <a:pt x="276828" y="127602"/>
                  <a:pt x="268460" y="127602"/>
                  <a:pt x="264874" y="119196"/>
                </a:cubicBezTo>
                <a:cubicBezTo>
                  <a:pt x="256506" y="110790"/>
                  <a:pt x="248138" y="110790"/>
                  <a:pt x="239770" y="110790"/>
                </a:cubicBezTo>
                <a:cubicBezTo>
                  <a:pt x="239770" y="107187"/>
                  <a:pt x="239770" y="107187"/>
                  <a:pt x="239770" y="107187"/>
                </a:cubicBezTo>
                <a:cubicBezTo>
                  <a:pt x="243954" y="104786"/>
                  <a:pt x="248138" y="104786"/>
                  <a:pt x="252322" y="105836"/>
                </a:cubicBezTo>
                <a:close/>
                <a:moveTo>
                  <a:pt x="206635" y="88297"/>
                </a:moveTo>
                <a:cubicBezTo>
                  <a:pt x="209349" y="89956"/>
                  <a:pt x="211460" y="93273"/>
                  <a:pt x="213269" y="97494"/>
                </a:cubicBezTo>
                <a:cubicBezTo>
                  <a:pt x="213269" y="102318"/>
                  <a:pt x="213269" y="102318"/>
                  <a:pt x="218094" y="107143"/>
                </a:cubicBezTo>
                <a:cubicBezTo>
                  <a:pt x="209651" y="111967"/>
                  <a:pt x="204826" y="107143"/>
                  <a:pt x="201207" y="107143"/>
                </a:cubicBezTo>
                <a:lnTo>
                  <a:pt x="199469" y="106150"/>
                </a:lnTo>
                <a:lnTo>
                  <a:pt x="193937" y="110050"/>
                </a:lnTo>
                <a:cubicBezTo>
                  <a:pt x="192434" y="112168"/>
                  <a:pt x="191533" y="114286"/>
                  <a:pt x="191533" y="114286"/>
                </a:cubicBezTo>
                <a:cubicBezTo>
                  <a:pt x="165087" y="127601"/>
                  <a:pt x="156673" y="149389"/>
                  <a:pt x="139844" y="166335"/>
                </a:cubicBezTo>
                <a:cubicBezTo>
                  <a:pt x="137440" y="168756"/>
                  <a:pt x="137440" y="169967"/>
                  <a:pt x="138041" y="171177"/>
                </a:cubicBezTo>
                <a:lnTo>
                  <a:pt x="139692" y="175609"/>
                </a:lnTo>
                <a:lnTo>
                  <a:pt x="139898" y="175774"/>
                </a:lnTo>
                <a:lnTo>
                  <a:pt x="143455" y="201061"/>
                </a:lnTo>
                <a:lnTo>
                  <a:pt x="143489" y="201064"/>
                </a:lnTo>
                <a:lnTo>
                  <a:pt x="143489" y="201302"/>
                </a:lnTo>
                <a:lnTo>
                  <a:pt x="143489" y="210194"/>
                </a:lnTo>
                <a:cubicBezTo>
                  <a:pt x="143489" y="214151"/>
                  <a:pt x="143489" y="218716"/>
                  <a:pt x="143489" y="222977"/>
                </a:cubicBezTo>
                <a:cubicBezTo>
                  <a:pt x="143489" y="226629"/>
                  <a:pt x="143489" y="231499"/>
                  <a:pt x="135088" y="226629"/>
                </a:cubicBezTo>
                <a:cubicBezTo>
                  <a:pt x="131487" y="222977"/>
                  <a:pt x="123086" y="222977"/>
                  <a:pt x="118285" y="222977"/>
                </a:cubicBezTo>
                <a:lnTo>
                  <a:pt x="122731" y="215085"/>
                </a:lnTo>
                <a:lnTo>
                  <a:pt x="121410" y="214413"/>
                </a:lnTo>
                <a:lnTo>
                  <a:pt x="118210" y="221916"/>
                </a:lnTo>
                <a:cubicBezTo>
                  <a:pt x="109804" y="221916"/>
                  <a:pt x="101397" y="221916"/>
                  <a:pt x="96594" y="221916"/>
                </a:cubicBezTo>
                <a:lnTo>
                  <a:pt x="85592" y="198699"/>
                </a:lnTo>
                <a:lnTo>
                  <a:pt x="89275" y="210461"/>
                </a:lnTo>
                <a:cubicBezTo>
                  <a:pt x="90925" y="214989"/>
                  <a:pt x="93323" y="219516"/>
                  <a:pt x="98121" y="224346"/>
                </a:cubicBezTo>
                <a:cubicBezTo>
                  <a:pt x="93323" y="224346"/>
                  <a:pt x="93323" y="224346"/>
                  <a:pt x="93323" y="227968"/>
                </a:cubicBezTo>
                <a:cubicBezTo>
                  <a:pt x="88526" y="224346"/>
                  <a:pt x="84928" y="224346"/>
                  <a:pt x="80130" y="224346"/>
                </a:cubicBezTo>
                <a:lnTo>
                  <a:pt x="80049" y="224220"/>
                </a:lnTo>
                <a:lnTo>
                  <a:pt x="41663" y="236037"/>
                </a:lnTo>
                <a:cubicBezTo>
                  <a:pt x="38089" y="236037"/>
                  <a:pt x="38089" y="236037"/>
                  <a:pt x="38089" y="236037"/>
                </a:cubicBezTo>
                <a:cubicBezTo>
                  <a:pt x="39876" y="231801"/>
                  <a:pt x="40770" y="229682"/>
                  <a:pt x="40174" y="228623"/>
                </a:cubicBezTo>
                <a:lnTo>
                  <a:pt x="39719" y="228553"/>
                </a:lnTo>
                <a:lnTo>
                  <a:pt x="36847" y="236038"/>
                </a:lnTo>
                <a:lnTo>
                  <a:pt x="41663" y="236038"/>
                </a:lnTo>
                <a:cubicBezTo>
                  <a:pt x="41663" y="240869"/>
                  <a:pt x="41663" y="240869"/>
                  <a:pt x="41663" y="244491"/>
                </a:cubicBezTo>
                <a:cubicBezTo>
                  <a:pt x="36846" y="244491"/>
                  <a:pt x="36846" y="249322"/>
                  <a:pt x="33234" y="249322"/>
                </a:cubicBezTo>
                <a:cubicBezTo>
                  <a:pt x="23600" y="249322"/>
                  <a:pt x="28417" y="254152"/>
                  <a:pt x="28417" y="257775"/>
                </a:cubicBezTo>
                <a:cubicBezTo>
                  <a:pt x="19987" y="262605"/>
                  <a:pt x="23600" y="271059"/>
                  <a:pt x="23600" y="274682"/>
                </a:cubicBezTo>
                <a:cubicBezTo>
                  <a:pt x="19385" y="278908"/>
                  <a:pt x="18482" y="283135"/>
                  <a:pt x="18633" y="286908"/>
                </a:cubicBezTo>
                <a:lnTo>
                  <a:pt x="19778" y="294952"/>
                </a:lnTo>
                <a:lnTo>
                  <a:pt x="21332" y="295147"/>
                </a:lnTo>
                <a:lnTo>
                  <a:pt x="38097" y="331380"/>
                </a:lnTo>
                <a:lnTo>
                  <a:pt x="38118" y="331361"/>
                </a:lnTo>
                <a:cubicBezTo>
                  <a:pt x="46485" y="331361"/>
                  <a:pt x="51265" y="331361"/>
                  <a:pt x="54851" y="335018"/>
                </a:cubicBezTo>
                <a:cubicBezTo>
                  <a:pt x="59631" y="339893"/>
                  <a:pt x="63217" y="335018"/>
                  <a:pt x="67998" y="335018"/>
                </a:cubicBezTo>
                <a:lnTo>
                  <a:pt x="88544" y="331525"/>
                </a:lnTo>
                <a:lnTo>
                  <a:pt x="88544" y="330178"/>
                </a:lnTo>
                <a:cubicBezTo>
                  <a:pt x="93333" y="330178"/>
                  <a:pt x="96924" y="326578"/>
                  <a:pt x="101713" y="326578"/>
                </a:cubicBezTo>
                <a:cubicBezTo>
                  <a:pt x="108298" y="324178"/>
                  <a:pt x="114883" y="324178"/>
                  <a:pt x="120869" y="326278"/>
                </a:cubicBezTo>
                <a:cubicBezTo>
                  <a:pt x="126855" y="328378"/>
                  <a:pt x="132242" y="332579"/>
                  <a:pt x="136432" y="338579"/>
                </a:cubicBezTo>
                <a:cubicBezTo>
                  <a:pt x="136432" y="343379"/>
                  <a:pt x="132841" y="348179"/>
                  <a:pt x="136432" y="356579"/>
                </a:cubicBezTo>
                <a:cubicBezTo>
                  <a:pt x="129848" y="356579"/>
                  <a:pt x="123263" y="354479"/>
                  <a:pt x="116678" y="352379"/>
                </a:cubicBezTo>
                <a:lnTo>
                  <a:pt x="97877" y="348381"/>
                </a:lnTo>
                <a:lnTo>
                  <a:pt x="97877" y="351016"/>
                </a:lnTo>
                <a:cubicBezTo>
                  <a:pt x="98475" y="352692"/>
                  <a:pt x="98475" y="353910"/>
                  <a:pt x="94292" y="352082"/>
                </a:cubicBezTo>
                <a:cubicBezTo>
                  <a:pt x="84730" y="347207"/>
                  <a:pt x="81145" y="347207"/>
                  <a:pt x="72778" y="355739"/>
                </a:cubicBezTo>
                <a:cubicBezTo>
                  <a:pt x="63217" y="360614"/>
                  <a:pt x="54851" y="355739"/>
                  <a:pt x="46485" y="352082"/>
                </a:cubicBezTo>
                <a:cubicBezTo>
                  <a:pt x="38118" y="352082"/>
                  <a:pt x="33338" y="343550"/>
                  <a:pt x="28557" y="339893"/>
                </a:cubicBezTo>
                <a:lnTo>
                  <a:pt x="29252" y="339272"/>
                </a:lnTo>
                <a:lnTo>
                  <a:pt x="16531" y="321777"/>
                </a:lnTo>
                <a:cubicBezTo>
                  <a:pt x="16531" y="313304"/>
                  <a:pt x="12931" y="308462"/>
                  <a:pt x="12931" y="299989"/>
                </a:cubicBezTo>
                <a:lnTo>
                  <a:pt x="14909" y="295377"/>
                </a:lnTo>
                <a:lnTo>
                  <a:pt x="13364" y="295060"/>
                </a:lnTo>
                <a:cubicBezTo>
                  <a:pt x="11558" y="294909"/>
                  <a:pt x="10354" y="295815"/>
                  <a:pt x="10354" y="300041"/>
                </a:cubicBezTo>
                <a:cubicBezTo>
                  <a:pt x="10354" y="308494"/>
                  <a:pt x="15171" y="313325"/>
                  <a:pt x="15171" y="321778"/>
                </a:cubicBezTo>
                <a:cubicBezTo>
                  <a:pt x="-1688" y="304872"/>
                  <a:pt x="-1688" y="287965"/>
                  <a:pt x="1924" y="271059"/>
                </a:cubicBezTo>
                <a:cubicBezTo>
                  <a:pt x="6741" y="262605"/>
                  <a:pt x="10354" y="249322"/>
                  <a:pt x="19987" y="240869"/>
                </a:cubicBezTo>
                <a:lnTo>
                  <a:pt x="36838" y="236041"/>
                </a:lnTo>
                <a:lnTo>
                  <a:pt x="19988" y="239569"/>
                </a:lnTo>
                <a:cubicBezTo>
                  <a:pt x="19988" y="231331"/>
                  <a:pt x="19988" y="221916"/>
                  <a:pt x="28417" y="221916"/>
                </a:cubicBezTo>
                <a:lnTo>
                  <a:pt x="29183" y="222665"/>
                </a:lnTo>
                <a:lnTo>
                  <a:pt x="34854" y="207442"/>
                </a:lnTo>
                <a:cubicBezTo>
                  <a:pt x="38752" y="203518"/>
                  <a:pt x="44149" y="201405"/>
                  <a:pt x="50146" y="201405"/>
                </a:cubicBezTo>
                <a:cubicBezTo>
                  <a:pt x="58541" y="196576"/>
                  <a:pt x="71735" y="192954"/>
                  <a:pt x="80130" y="188124"/>
                </a:cubicBezTo>
                <a:cubicBezTo>
                  <a:pt x="84928" y="188124"/>
                  <a:pt x="84928" y="188124"/>
                  <a:pt x="88526" y="188124"/>
                </a:cubicBezTo>
                <a:cubicBezTo>
                  <a:pt x="86727" y="190539"/>
                  <a:pt x="84628" y="192652"/>
                  <a:pt x="83578" y="194161"/>
                </a:cubicBezTo>
                <a:lnTo>
                  <a:pt x="84757" y="196270"/>
                </a:lnTo>
                <a:lnTo>
                  <a:pt x="89388" y="188124"/>
                </a:lnTo>
                <a:cubicBezTo>
                  <a:pt x="92991" y="196572"/>
                  <a:pt x="96594" y="188124"/>
                  <a:pt x="105000" y="188124"/>
                </a:cubicBezTo>
                <a:cubicBezTo>
                  <a:pt x="105000" y="192952"/>
                  <a:pt x="109804" y="192952"/>
                  <a:pt x="113407" y="196572"/>
                </a:cubicBezTo>
                <a:cubicBezTo>
                  <a:pt x="107402" y="198986"/>
                  <a:pt x="104400" y="200193"/>
                  <a:pt x="104400" y="201852"/>
                </a:cubicBezTo>
                <a:lnTo>
                  <a:pt x="112971" y="209461"/>
                </a:lnTo>
                <a:lnTo>
                  <a:pt x="105659" y="202890"/>
                </a:lnTo>
                <a:cubicBezTo>
                  <a:pt x="105659" y="201211"/>
                  <a:pt x="108659" y="199990"/>
                  <a:pt x="114660" y="197547"/>
                </a:cubicBezTo>
                <a:cubicBezTo>
                  <a:pt x="114660" y="192663"/>
                  <a:pt x="119461" y="192663"/>
                  <a:pt x="119461" y="192663"/>
                </a:cubicBezTo>
                <a:cubicBezTo>
                  <a:pt x="119461" y="197547"/>
                  <a:pt x="121561" y="199990"/>
                  <a:pt x="123662" y="202279"/>
                </a:cubicBezTo>
                <a:lnTo>
                  <a:pt x="126994" y="209181"/>
                </a:lnTo>
                <a:lnTo>
                  <a:pt x="127371" y="208685"/>
                </a:lnTo>
                <a:lnTo>
                  <a:pt x="123735" y="201302"/>
                </a:lnTo>
                <a:cubicBezTo>
                  <a:pt x="121640" y="199175"/>
                  <a:pt x="119545" y="197047"/>
                  <a:pt x="119545" y="192793"/>
                </a:cubicBezTo>
                <a:cubicBezTo>
                  <a:pt x="119545" y="192793"/>
                  <a:pt x="119545" y="187930"/>
                  <a:pt x="114756" y="184283"/>
                </a:cubicBezTo>
                <a:cubicBezTo>
                  <a:pt x="117151" y="181852"/>
                  <a:pt x="117151" y="178509"/>
                  <a:pt x="117599" y="174710"/>
                </a:cubicBezTo>
                <a:lnTo>
                  <a:pt x="122705" y="163362"/>
                </a:lnTo>
                <a:lnTo>
                  <a:pt x="121813" y="162704"/>
                </a:lnTo>
                <a:cubicBezTo>
                  <a:pt x="126621" y="154231"/>
                  <a:pt x="135036" y="144547"/>
                  <a:pt x="139844" y="136074"/>
                </a:cubicBezTo>
                <a:cubicBezTo>
                  <a:pt x="148258" y="119128"/>
                  <a:pt x="165087" y="114286"/>
                  <a:pt x="169896" y="100971"/>
                </a:cubicBezTo>
                <a:cubicBezTo>
                  <a:pt x="173502" y="97340"/>
                  <a:pt x="178310" y="97340"/>
                  <a:pt x="183118" y="97340"/>
                </a:cubicBezTo>
                <a:lnTo>
                  <a:pt x="190964" y="101290"/>
                </a:lnTo>
                <a:lnTo>
                  <a:pt x="184320" y="97494"/>
                </a:lnTo>
                <a:cubicBezTo>
                  <a:pt x="187939" y="93876"/>
                  <a:pt x="192764" y="93876"/>
                  <a:pt x="196382" y="89051"/>
                </a:cubicBezTo>
                <a:cubicBezTo>
                  <a:pt x="200604" y="86639"/>
                  <a:pt x="203921" y="86639"/>
                  <a:pt x="206635" y="88297"/>
                </a:cubicBezTo>
                <a:close/>
                <a:moveTo>
                  <a:pt x="481526" y="56968"/>
                </a:moveTo>
                <a:lnTo>
                  <a:pt x="487276" y="63801"/>
                </a:lnTo>
                <a:lnTo>
                  <a:pt x="487276" y="62657"/>
                </a:lnTo>
                <a:lnTo>
                  <a:pt x="487129" y="62614"/>
                </a:lnTo>
                <a:close/>
                <a:moveTo>
                  <a:pt x="315512" y="46242"/>
                </a:moveTo>
                <a:cubicBezTo>
                  <a:pt x="319261" y="47299"/>
                  <a:pt x="322561" y="49413"/>
                  <a:pt x="324960" y="51828"/>
                </a:cubicBezTo>
                <a:cubicBezTo>
                  <a:pt x="311763" y="60283"/>
                  <a:pt x="308164" y="72361"/>
                  <a:pt x="294967" y="77192"/>
                </a:cubicBezTo>
                <a:cubicBezTo>
                  <a:pt x="294967" y="72361"/>
                  <a:pt x="303365" y="68737"/>
                  <a:pt x="299766" y="63906"/>
                </a:cubicBezTo>
                <a:lnTo>
                  <a:pt x="298202" y="65481"/>
                </a:lnTo>
                <a:lnTo>
                  <a:pt x="297617" y="69160"/>
                </a:lnTo>
                <a:cubicBezTo>
                  <a:pt x="295963" y="71266"/>
                  <a:pt x="293859" y="73372"/>
                  <a:pt x="293859" y="75779"/>
                </a:cubicBezTo>
                <a:cubicBezTo>
                  <a:pt x="290251" y="89018"/>
                  <a:pt x="281833" y="102258"/>
                  <a:pt x="281833" y="115497"/>
                </a:cubicBezTo>
                <a:cubicBezTo>
                  <a:pt x="277022" y="115497"/>
                  <a:pt x="268604" y="115497"/>
                  <a:pt x="264996" y="110683"/>
                </a:cubicBezTo>
                <a:cubicBezTo>
                  <a:pt x="256578" y="105868"/>
                  <a:pt x="248159" y="102258"/>
                  <a:pt x="239741" y="105868"/>
                </a:cubicBezTo>
                <a:cubicBezTo>
                  <a:pt x="234931" y="105868"/>
                  <a:pt x="226512" y="102258"/>
                  <a:pt x="221702" y="97443"/>
                </a:cubicBezTo>
                <a:cubicBezTo>
                  <a:pt x="218094" y="92629"/>
                  <a:pt x="218094" y="92629"/>
                  <a:pt x="218094" y="92629"/>
                </a:cubicBezTo>
                <a:cubicBezTo>
                  <a:pt x="221702" y="89018"/>
                  <a:pt x="221702" y="89018"/>
                  <a:pt x="226512" y="89018"/>
                </a:cubicBezTo>
                <a:cubicBezTo>
                  <a:pt x="239741" y="92629"/>
                  <a:pt x="248159" y="89018"/>
                  <a:pt x="260186" y="92629"/>
                </a:cubicBezTo>
                <a:cubicBezTo>
                  <a:pt x="264996" y="92629"/>
                  <a:pt x="268604" y="92629"/>
                  <a:pt x="268604" y="89018"/>
                </a:cubicBezTo>
                <a:lnTo>
                  <a:pt x="269372" y="88563"/>
                </a:lnTo>
                <a:lnTo>
                  <a:pt x="264974" y="80815"/>
                </a:lnTo>
                <a:cubicBezTo>
                  <a:pt x="269773" y="72361"/>
                  <a:pt x="278171" y="63906"/>
                  <a:pt x="278171" y="55452"/>
                </a:cubicBezTo>
                <a:cubicBezTo>
                  <a:pt x="281770" y="51828"/>
                  <a:pt x="286569" y="46997"/>
                  <a:pt x="290168" y="51828"/>
                </a:cubicBezTo>
                <a:cubicBezTo>
                  <a:pt x="299766" y="60283"/>
                  <a:pt x="303365" y="55452"/>
                  <a:pt x="303365" y="46997"/>
                </a:cubicBezTo>
                <a:cubicBezTo>
                  <a:pt x="307564" y="45186"/>
                  <a:pt x="311763" y="45186"/>
                  <a:pt x="315512" y="46242"/>
                </a:cubicBezTo>
                <a:close/>
                <a:moveTo>
                  <a:pt x="336870" y="23587"/>
                </a:moveTo>
                <a:lnTo>
                  <a:pt x="335063" y="24686"/>
                </a:lnTo>
                <a:cubicBezTo>
                  <a:pt x="334459" y="26195"/>
                  <a:pt x="335365" y="28307"/>
                  <a:pt x="337176" y="32531"/>
                </a:cubicBezTo>
                <a:lnTo>
                  <a:pt x="338121" y="33070"/>
                </a:lnTo>
                <a:lnTo>
                  <a:pt x="335180" y="24691"/>
                </a:lnTo>
                <a:close/>
                <a:moveTo>
                  <a:pt x="385140" y="0"/>
                </a:moveTo>
                <a:cubicBezTo>
                  <a:pt x="393554" y="12008"/>
                  <a:pt x="406777" y="8406"/>
                  <a:pt x="415192" y="0"/>
                </a:cubicBezTo>
                <a:lnTo>
                  <a:pt x="418720" y="0"/>
                </a:lnTo>
                <a:lnTo>
                  <a:pt x="420000" y="0"/>
                </a:lnTo>
                <a:lnTo>
                  <a:pt x="420111" y="133"/>
                </a:lnTo>
                <a:lnTo>
                  <a:pt x="443985" y="2415"/>
                </a:lnTo>
                <a:lnTo>
                  <a:pt x="463740" y="7700"/>
                </a:lnTo>
                <a:lnTo>
                  <a:pt x="465631" y="6052"/>
                </a:lnTo>
                <a:cubicBezTo>
                  <a:pt x="473991" y="10866"/>
                  <a:pt x="487129" y="24104"/>
                  <a:pt x="491906" y="32528"/>
                </a:cubicBezTo>
                <a:cubicBezTo>
                  <a:pt x="500266" y="40952"/>
                  <a:pt x="503849" y="49376"/>
                  <a:pt x="513403" y="59004"/>
                </a:cubicBezTo>
                <a:cubicBezTo>
                  <a:pt x="525346" y="75852"/>
                  <a:pt x="521763" y="92701"/>
                  <a:pt x="530123" y="110752"/>
                </a:cubicBezTo>
                <a:lnTo>
                  <a:pt x="530123" y="127500"/>
                </a:lnTo>
                <a:lnTo>
                  <a:pt x="531368" y="127500"/>
                </a:lnTo>
                <a:cubicBezTo>
                  <a:pt x="534983" y="127500"/>
                  <a:pt x="539804" y="132342"/>
                  <a:pt x="539804" y="127500"/>
                </a:cubicBezTo>
                <a:cubicBezTo>
                  <a:pt x="548239" y="123263"/>
                  <a:pt x="556976" y="122356"/>
                  <a:pt x="565110" y="123566"/>
                </a:cubicBezTo>
                <a:lnTo>
                  <a:pt x="585405" y="131777"/>
                </a:lnTo>
                <a:lnTo>
                  <a:pt x="585441" y="131132"/>
                </a:lnTo>
                <a:lnTo>
                  <a:pt x="598758" y="131132"/>
                </a:lnTo>
                <a:lnTo>
                  <a:pt x="599906" y="131132"/>
                </a:lnTo>
                <a:lnTo>
                  <a:pt x="599845" y="131393"/>
                </a:lnTo>
                <a:lnTo>
                  <a:pt x="613191" y="134598"/>
                </a:lnTo>
                <a:cubicBezTo>
                  <a:pt x="616499" y="136858"/>
                  <a:pt x="618603" y="140174"/>
                  <a:pt x="620408" y="144393"/>
                </a:cubicBezTo>
                <a:lnTo>
                  <a:pt x="621076" y="144680"/>
                </a:lnTo>
                <a:lnTo>
                  <a:pt x="623929" y="140816"/>
                </a:lnTo>
                <a:cubicBezTo>
                  <a:pt x="626312" y="135974"/>
                  <a:pt x="628695" y="135974"/>
                  <a:pt x="630483" y="137789"/>
                </a:cubicBezTo>
                <a:lnTo>
                  <a:pt x="633128" y="144776"/>
                </a:lnTo>
                <a:lnTo>
                  <a:pt x="633638" y="144393"/>
                </a:lnTo>
                <a:cubicBezTo>
                  <a:pt x="638449" y="144393"/>
                  <a:pt x="638449" y="144393"/>
                  <a:pt x="642057" y="144393"/>
                </a:cubicBezTo>
                <a:cubicBezTo>
                  <a:pt x="638449" y="154037"/>
                  <a:pt x="646868" y="154037"/>
                  <a:pt x="650476" y="157654"/>
                </a:cubicBezTo>
                <a:cubicBezTo>
                  <a:pt x="663706" y="162476"/>
                  <a:pt x="663706" y="162476"/>
                  <a:pt x="658895" y="180559"/>
                </a:cubicBezTo>
                <a:lnTo>
                  <a:pt x="603591" y="154048"/>
                </a:lnTo>
                <a:lnTo>
                  <a:pt x="585441" y="154048"/>
                </a:lnTo>
                <a:cubicBezTo>
                  <a:pt x="577003" y="158872"/>
                  <a:pt x="577003" y="154048"/>
                  <a:pt x="577003" y="149223"/>
                </a:cubicBezTo>
                <a:lnTo>
                  <a:pt x="577088" y="149145"/>
                </a:lnTo>
                <a:lnTo>
                  <a:pt x="566165" y="147926"/>
                </a:lnTo>
                <a:lnTo>
                  <a:pt x="557620" y="149152"/>
                </a:lnTo>
                <a:lnTo>
                  <a:pt x="557848" y="149447"/>
                </a:lnTo>
                <a:cubicBezTo>
                  <a:pt x="544635" y="153087"/>
                  <a:pt x="531421" y="149447"/>
                  <a:pt x="527817" y="161582"/>
                </a:cubicBezTo>
                <a:cubicBezTo>
                  <a:pt x="523012" y="166437"/>
                  <a:pt x="509799" y="166437"/>
                  <a:pt x="506195" y="157942"/>
                </a:cubicBezTo>
                <a:cubicBezTo>
                  <a:pt x="501390" y="153087"/>
                  <a:pt x="501390" y="136097"/>
                  <a:pt x="509799" y="132456"/>
                </a:cubicBezTo>
                <a:cubicBezTo>
                  <a:pt x="509799" y="127602"/>
                  <a:pt x="514604" y="132456"/>
                  <a:pt x="514604" y="132456"/>
                </a:cubicBezTo>
                <a:lnTo>
                  <a:pt x="522653" y="134780"/>
                </a:lnTo>
                <a:lnTo>
                  <a:pt x="514497" y="132342"/>
                </a:lnTo>
                <a:lnTo>
                  <a:pt x="518037" y="127601"/>
                </a:lnTo>
                <a:lnTo>
                  <a:pt x="516986" y="127601"/>
                </a:lnTo>
                <a:cubicBezTo>
                  <a:pt x="508626" y="123991"/>
                  <a:pt x="500266" y="105939"/>
                  <a:pt x="495489" y="97514"/>
                </a:cubicBezTo>
                <a:cubicBezTo>
                  <a:pt x="495489" y="92701"/>
                  <a:pt x="495489" y="89090"/>
                  <a:pt x="495489" y="84276"/>
                </a:cubicBezTo>
                <a:lnTo>
                  <a:pt x="496110" y="84404"/>
                </a:lnTo>
                <a:lnTo>
                  <a:pt x="487276" y="67400"/>
                </a:lnTo>
                <a:lnTo>
                  <a:pt x="487276" y="68592"/>
                </a:lnTo>
                <a:lnTo>
                  <a:pt x="477165" y="52574"/>
                </a:lnTo>
                <a:lnTo>
                  <a:pt x="473991" y="49376"/>
                </a:lnTo>
                <a:cubicBezTo>
                  <a:pt x="473991" y="49376"/>
                  <a:pt x="470409" y="49376"/>
                  <a:pt x="470409" y="45766"/>
                </a:cubicBezTo>
                <a:lnTo>
                  <a:pt x="470477" y="45677"/>
                </a:lnTo>
                <a:lnTo>
                  <a:pt x="423504" y="33818"/>
                </a:lnTo>
                <a:cubicBezTo>
                  <a:pt x="418720" y="33818"/>
                  <a:pt x="418720" y="28987"/>
                  <a:pt x="418720" y="25363"/>
                </a:cubicBezTo>
                <a:lnTo>
                  <a:pt x="418994" y="25218"/>
                </a:lnTo>
                <a:lnTo>
                  <a:pt x="406777" y="25218"/>
                </a:lnTo>
                <a:lnTo>
                  <a:pt x="405280" y="24295"/>
                </a:lnTo>
                <a:lnTo>
                  <a:pt x="394812" y="30161"/>
                </a:lnTo>
                <a:cubicBezTo>
                  <a:pt x="390012" y="30161"/>
                  <a:pt x="384611" y="28950"/>
                  <a:pt x="380410" y="28950"/>
                </a:cubicBezTo>
                <a:cubicBezTo>
                  <a:pt x="385211" y="24108"/>
                  <a:pt x="385211" y="24108"/>
                  <a:pt x="385211" y="20477"/>
                </a:cubicBezTo>
                <a:lnTo>
                  <a:pt x="386442" y="20337"/>
                </a:lnTo>
                <a:lnTo>
                  <a:pt x="385140" y="20414"/>
                </a:lnTo>
                <a:lnTo>
                  <a:pt x="381445" y="18832"/>
                </a:lnTo>
                <a:lnTo>
                  <a:pt x="383939" y="20278"/>
                </a:lnTo>
                <a:cubicBezTo>
                  <a:pt x="383939" y="23930"/>
                  <a:pt x="383939" y="23930"/>
                  <a:pt x="380338" y="28800"/>
                </a:cubicBezTo>
                <a:cubicBezTo>
                  <a:pt x="371937" y="28800"/>
                  <a:pt x="363535" y="37322"/>
                  <a:pt x="350333" y="28800"/>
                </a:cubicBezTo>
                <a:cubicBezTo>
                  <a:pt x="346732" y="28800"/>
                  <a:pt x="346732" y="33670"/>
                  <a:pt x="346732" y="37322"/>
                </a:cubicBezTo>
                <a:lnTo>
                  <a:pt x="341842" y="35196"/>
                </a:lnTo>
                <a:lnTo>
                  <a:pt x="345628" y="37358"/>
                </a:lnTo>
                <a:cubicBezTo>
                  <a:pt x="337176" y="40979"/>
                  <a:pt x="328724" y="45806"/>
                  <a:pt x="323894" y="49427"/>
                </a:cubicBezTo>
                <a:cubicBezTo>
                  <a:pt x="320271" y="45806"/>
                  <a:pt x="311819" y="40979"/>
                  <a:pt x="302159" y="45806"/>
                </a:cubicBezTo>
                <a:cubicBezTo>
                  <a:pt x="293707" y="45806"/>
                  <a:pt x="293707" y="45806"/>
                  <a:pt x="293707" y="45806"/>
                </a:cubicBezTo>
                <a:cubicBezTo>
                  <a:pt x="293707" y="37358"/>
                  <a:pt x="293707" y="28910"/>
                  <a:pt x="302159" y="28910"/>
                </a:cubicBezTo>
                <a:cubicBezTo>
                  <a:pt x="315441" y="28910"/>
                  <a:pt x="323894" y="24083"/>
                  <a:pt x="333553" y="15635"/>
                </a:cubicBezTo>
                <a:cubicBezTo>
                  <a:pt x="333553" y="15635"/>
                  <a:pt x="342006" y="15635"/>
                  <a:pt x="345628" y="15635"/>
                </a:cubicBezTo>
                <a:lnTo>
                  <a:pt x="342820" y="19377"/>
                </a:lnTo>
                <a:lnTo>
                  <a:pt x="346732" y="15408"/>
                </a:lnTo>
                <a:cubicBezTo>
                  <a:pt x="358735" y="6887"/>
                  <a:pt x="358735" y="6887"/>
                  <a:pt x="380338" y="2017"/>
                </a:cubicBezTo>
                <a:cubicBezTo>
                  <a:pt x="380338" y="2017"/>
                  <a:pt x="380338" y="6887"/>
                  <a:pt x="375538" y="6887"/>
                </a:cubicBezTo>
                <a:cubicBezTo>
                  <a:pt x="373737" y="9321"/>
                  <a:pt x="371637" y="10539"/>
                  <a:pt x="371037" y="11604"/>
                </a:cubicBezTo>
                <a:lnTo>
                  <a:pt x="372441" y="12791"/>
                </a:lnTo>
                <a:lnTo>
                  <a:pt x="371767" y="12159"/>
                </a:lnTo>
                <a:cubicBezTo>
                  <a:pt x="372218" y="11108"/>
                  <a:pt x="374321" y="10207"/>
                  <a:pt x="376726" y="8406"/>
                </a:cubicBezTo>
                <a:cubicBezTo>
                  <a:pt x="381534" y="8406"/>
                  <a:pt x="381534" y="3602"/>
                  <a:pt x="381534" y="3602"/>
                </a:cubicBezTo>
                <a:cubicBezTo>
                  <a:pt x="381534" y="0"/>
                  <a:pt x="385140" y="0"/>
                  <a:pt x="385140" y="0"/>
                </a:cubicBezTo>
                <a:close/>
              </a:path>
            </a:pathLst>
          </a:custGeom>
          <a:solidFill>
            <a:schemeClr val="accent2"/>
          </a:solidFill>
          <a:ln>
            <a:noFill/>
          </a:ln>
        </p:spPr>
        <p:txBody>
          <a:bodyPr lIns="68574" tIns="34287" rIns="68574" bIns="34287"/>
          <a:lstStyle>
            <a:defPPr>
              <a:defRPr lang="zh-CN"/>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9pPr>
          </a:lstStyle>
          <a:p>
            <a:pPr marL="0" marR="0" lvl="0" indent="0" algn="l" defTabSz="604680" rtl="0" eaLnBrk="1" fontAlgn="base" latinLnBrk="0" hangingPunct="1">
              <a:lnSpc>
                <a:spcPct val="120000"/>
              </a:lnSpc>
              <a:spcBef>
                <a:spcPct val="0"/>
              </a:spcBef>
              <a:spcAft>
                <a:spcPct val="0"/>
              </a:spcAft>
              <a:buClrTx/>
              <a:buSzTx/>
              <a:buFontTx/>
              <a:buNone/>
              <a:defRPr/>
            </a:pPr>
            <a:endParaRPr kumimoji="0" lang="zh-CN" altLang="en-US" sz="2099" b="0" i="0" u="none" strike="noStrike" kern="1200" cap="none" spc="0" normalizeH="0" baseline="0" noProof="0">
              <a:ln>
                <a:noFill/>
              </a:ln>
              <a:solidFill>
                <a:schemeClr val="tx1">
                  <a:lumMod val="75000"/>
                  <a:lumOff val="25000"/>
                </a:schemeClr>
              </a:solidFill>
              <a:effectLst/>
              <a:uLnTx/>
              <a:uFillTx/>
              <a:latin typeface="Times New Roman" panose="02020603050405020304" pitchFamily="18" charset="0"/>
              <a:ea typeface="+mn-ea"/>
              <a:cs typeface="Times New Roman" pitchFamily="18" charset="0"/>
              <a:sym typeface="Arial" pitchFamily="34" charset="0"/>
            </a:endParaRPr>
          </a:p>
        </p:txBody>
      </p:sp>
      <p:sp>
        <p:nvSpPr>
          <p:cNvPr id="16" name="任意多边形: 形状 227"/>
          <p:cNvSpPr/>
          <p:nvPr/>
        </p:nvSpPr>
        <p:spPr bwMode="auto">
          <a:xfrm>
            <a:off x="5263573" y="4036656"/>
            <a:ext cx="514216" cy="315434"/>
          </a:xfrm>
          <a:custGeom>
            <a:gdLst>
              <a:gd name="connsiteX0" fmla="*/ 123074 w 683278"/>
              <a:gd name="connsiteY0" fmla="*/ 370007 h 419535"/>
              <a:gd name="connsiteX1" fmla="*/ 139835 w 683278"/>
              <a:gd name="connsiteY1" fmla="*/ 378502 h 419535"/>
              <a:gd name="connsiteX2" fmla="*/ 156596 w 683278"/>
              <a:gd name="connsiteY2" fmla="*/ 395492 h 419535"/>
              <a:gd name="connsiteX3" fmla="*/ 153004 w 683278"/>
              <a:gd name="connsiteY3" fmla="*/ 403987 h 419535"/>
              <a:gd name="connsiteX4" fmla="*/ 143427 w 683278"/>
              <a:gd name="connsiteY4" fmla="*/ 403987 h 419535"/>
              <a:gd name="connsiteX5" fmla="*/ 131455 w 683278"/>
              <a:gd name="connsiteY5" fmla="*/ 395492 h 419535"/>
              <a:gd name="connsiteX6" fmla="*/ 126666 w 683278"/>
              <a:gd name="connsiteY6" fmla="*/ 386997 h 419535"/>
              <a:gd name="connsiteX7" fmla="*/ 123074 w 683278"/>
              <a:gd name="connsiteY7" fmla="*/ 370007 h 419535"/>
              <a:gd name="connsiteX8" fmla="*/ 294910 w 683278"/>
              <a:gd name="connsiteY8" fmla="*/ 365086 h 419535"/>
              <a:gd name="connsiteX9" fmla="*/ 294947 w 683278"/>
              <a:gd name="connsiteY9" fmla="*/ 365114 h 419535"/>
              <a:gd name="connsiteX10" fmla="*/ 298837 w 683278"/>
              <a:gd name="connsiteY10" fmla="*/ 365114 h 419535"/>
              <a:gd name="connsiteX11" fmla="*/ 298537 w 683278"/>
              <a:gd name="connsiteY11" fmla="*/ 365086 h 419535"/>
              <a:gd name="connsiteX12" fmla="*/ 290371 w 683278"/>
              <a:gd name="connsiteY12" fmla="*/ 361123 h 419535"/>
              <a:gd name="connsiteX13" fmla="*/ 290137 w 683278"/>
              <a:gd name="connsiteY13" fmla="*/ 361506 h 419535"/>
              <a:gd name="connsiteX14" fmla="*/ 290179 w 683278"/>
              <a:gd name="connsiteY14" fmla="*/ 361537 h 419535"/>
              <a:gd name="connsiteX15" fmla="*/ 87437 w 683278"/>
              <a:gd name="connsiteY15" fmla="*/ 342422 h 419535"/>
              <a:gd name="connsiteX16" fmla="*/ 87419 w 683278"/>
              <a:gd name="connsiteY16" fmla="*/ 342483 h 419535"/>
              <a:gd name="connsiteX17" fmla="*/ 96924 w 683278"/>
              <a:gd name="connsiteY17" fmla="*/ 343453 h 419535"/>
              <a:gd name="connsiteX18" fmla="*/ 96924 w 683278"/>
              <a:gd name="connsiteY18" fmla="*/ 343379 h 419535"/>
              <a:gd name="connsiteX19" fmla="*/ 96925 w 683278"/>
              <a:gd name="connsiteY19" fmla="*/ 343378 h 419535"/>
              <a:gd name="connsiteX20" fmla="*/ 100559 w 683278"/>
              <a:gd name="connsiteY20" fmla="*/ 338723 h 419535"/>
              <a:gd name="connsiteX21" fmla="*/ 102018 w 683278"/>
              <a:gd name="connsiteY21" fmla="*/ 340684 h 419535"/>
              <a:gd name="connsiteX22" fmla="*/ 102312 w 683278"/>
              <a:gd name="connsiteY22" fmla="*/ 340529 h 419535"/>
              <a:gd name="connsiteX23" fmla="*/ 94530 w 683278"/>
              <a:gd name="connsiteY23" fmla="*/ 333179 h 419535"/>
              <a:gd name="connsiteX24" fmla="*/ 89511 w 683278"/>
              <a:gd name="connsiteY24" fmla="*/ 334688 h 419535"/>
              <a:gd name="connsiteX25" fmla="*/ 89511 w 683278"/>
              <a:gd name="connsiteY25" fmla="*/ 334961 h 419535"/>
              <a:gd name="connsiteX26" fmla="*/ 94934 w 683278"/>
              <a:gd name="connsiteY26" fmla="*/ 333631 h 419535"/>
              <a:gd name="connsiteX27" fmla="*/ 95475 w 683278"/>
              <a:gd name="connsiteY27" fmla="*/ 333889 h 419535"/>
              <a:gd name="connsiteX28" fmla="*/ 535104 w 683278"/>
              <a:gd name="connsiteY28" fmla="*/ 330263 h 419535"/>
              <a:gd name="connsiteX29" fmla="*/ 534860 w 683278"/>
              <a:gd name="connsiteY29" fmla="*/ 330834 h 419535"/>
              <a:gd name="connsiteX30" fmla="*/ 535164 w 683278"/>
              <a:gd name="connsiteY30" fmla="*/ 330292 h 419535"/>
              <a:gd name="connsiteX31" fmla="*/ 536275 w 683278"/>
              <a:gd name="connsiteY31" fmla="*/ 325216 h 419535"/>
              <a:gd name="connsiteX32" fmla="*/ 538729 w 683278"/>
              <a:gd name="connsiteY32" fmla="*/ 326653 h 419535"/>
              <a:gd name="connsiteX33" fmla="*/ 539369 w 683278"/>
              <a:gd name="connsiteY33" fmla="*/ 326831 h 419535"/>
              <a:gd name="connsiteX34" fmla="*/ 538616 w 683278"/>
              <a:gd name="connsiteY34" fmla="*/ 326558 h 419535"/>
              <a:gd name="connsiteX35" fmla="*/ 535164 w 683278"/>
              <a:gd name="connsiteY35" fmla="*/ 306143 h 419535"/>
              <a:gd name="connsiteX36" fmla="*/ 569946 w 683278"/>
              <a:gd name="connsiteY36" fmla="*/ 313330 h 419535"/>
              <a:gd name="connsiteX37" fmla="*/ 535164 w 683278"/>
              <a:gd name="connsiteY37" fmla="*/ 306143 h 419535"/>
              <a:gd name="connsiteX38" fmla="*/ 623827 w 683278"/>
              <a:gd name="connsiteY38" fmla="*/ 287986 h 419535"/>
              <a:gd name="connsiteX39" fmla="*/ 623827 w 683278"/>
              <a:gd name="connsiteY39" fmla="*/ 300090 h 419535"/>
              <a:gd name="connsiteX40" fmla="*/ 611785 w 683278"/>
              <a:gd name="connsiteY40" fmla="*/ 300090 h 419535"/>
              <a:gd name="connsiteX41" fmla="*/ 623827 w 683278"/>
              <a:gd name="connsiteY41" fmla="*/ 287986 h 419535"/>
              <a:gd name="connsiteX42" fmla="*/ 633521 w 683278"/>
              <a:gd name="connsiteY42" fmla="*/ 274873 h 419535"/>
              <a:gd name="connsiteX43" fmla="*/ 655137 w 683278"/>
              <a:gd name="connsiteY43" fmla="*/ 283276 h 419535"/>
              <a:gd name="connsiteX44" fmla="*/ 650333 w 683278"/>
              <a:gd name="connsiteY44" fmla="*/ 291678 h 419535"/>
              <a:gd name="connsiteX45" fmla="*/ 581882 w 683278"/>
              <a:gd name="connsiteY45" fmla="*/ 325288 h 419535"/>
              <a:gd name="connsiteX46" fmla="*/ 573475 w 683278"/>
              <a:gd name="connsiteY46" fmla="*/ 316886 h 419535"/>
              <a:gd name="connsiteX47" fmla="*/ 573475 w 683278"/>
              <a:gd name="connsiteY47" fmla="*/ 318152 h 419535"/>
              <a:gd name="connsiteX48" fmla="*/ 573184 w 683278"/>
              <a:gd name="connsiteY48" fmla="*/ 318443 h 419535"/>
              <a:gd name="connsiteX49" fmla="*/ 573448 w 683278"/>
              <a:gd name="connsiteY49" fmla="*/ 318247 h 419535"/>
              <a:gd name="connsiteX50" fmla="*/ 581806 w 683278"/>
              <a:gd name="connsiteY50" fmla="*/ 325308 h 419535"/>
              <a:gd name="connsiteX51" fmla="*/ 577030 w 683278"/>
              <a:gd name="connsiteY51" fmla="*/ 325308 h 419535"/>
              <a:gd name="connsiteX52" fmla="*/ 577004 w 683278"/>
              <a:gd name="connsiteY52" fmla="*/ 325308 h 419535"/>
              <a:gd name="connsiteX53" fmla="*/ 561377 w 683278"/>
              <a:gd name="connsiteY53" fmla="*/ 331360 h 419535"/>
              <a:gd name="connsiteX54" fmla="*/ 561956 w 683278"/>
              <a:gd name="connsiteY54" fmla="*/ 329659 h 419535"/>
              <a:gd name="connsiteX55" fmla="*/ 560253 w 683278"/>
              <a:gd name="connsiteY55" fmla="*/ 331361 h 419535"/>
              <a:gd name="connsiteX56" fmla="*/ 551838 w 683278"/>
              <a:gd name="connsiteY56" fmla="*/ 331361 h 419535"/>
              <a:gd name="connsiteX57" fmla="*/ 550431 w 683278"/>
              <a:gd name="connsiteY57" fmla="*/ 330850 h 419535"/>
              <a:gd name="connsiteX58" fmla="*/ 539917 w 683278"/>
              <a:gd name="connsiteY58" fmla="*/ 335143 h 419535"/>
              <a:gd name="connsiteX59" fmla="*/ 535164 w 683278"/>
              <a:gd name="connsiteY59" fmla="*/ 343633 h 419535"/>
              <a:gd name="connsiteX60" fmla="*/ 518529 w 683278"/>
              <a:gd name="connsiteY60" fmla="*/ 360613 h 419535"/>
              <a:gd name="connsiteX61" fmla="*/ 520014 w 683278"/>
              <a:gd name="connsiteY61" fmla="*/ 346514 h 419535"/>
              <a:gd name="connsiteX62" fmla="*/ 523667 w 683278"/>
              <a:gd name="connsiteY62" fmla="*/ 343797 h 419535"/>
              <a:gd name="connsiteX63" fmla="*/ 520017 w 683278"/>
              <a:gd name="connsiteY63" fmla="*/ 346223 h 419535"/>
              <a:gd name="connsiteX64" fmla="*/ 518367 w 683278"/>
              <a:gd name="connsiteY64" fmla="*/ 360216 h 419535"/>
              <a:gd name="connsiteX65" fmla="*/ 463177 w 683278"/>
              <a:gd name="connsiteY65" fmla="*/ 415587 h 419535"/>
              <a:gd name="connsiteX66" fmla="*/ 441581 w 683278"/>
              <a:gd name="connsiteY66" fmla="*/ 415587 h 419535"/>
              <a:gd name="connsiteX67" fmla="*/ 381592 w 683278"/>
              <a:gd name="connsiteY67" fmla="*/ 407161 h 419535"/>
              <a:gd name="connsiteX68" fmla="*/ 355197 w 683278"/>
              <a:gd name="connsiteY68" fmla="*/ 398735 h 419535"/>
              <a:gd name="connsiteX69" fmla="*/ 330540 w 683278"/>
              <a:gd name="connsiteY69" fmla="*/ 373997 h 419535"/>
              <a:gd name="connsiteX70" fmla="*/ 328724 w 683278"/>
              <a:gd name="connsiteY70" fmla="*/ 374735 h 419535"/>
              <a:gd name="connsiteX71" fmla="*/ 311819 w 683278"/>
              <a:gd name="connsiteY71" fmla="*/ 366292 h 419535"/>
              <a:gd name="connsiteX72" fmla="*/ 299682 w 683278"/>
              <a:gd name="connsiteY72" fmla="*/ 365190 h 419535"/>
              <a:gd name="connsiteX73" fmla="*/ 285027 w 683278"/>
              <a:gd name="connsiteY73" fmla="*/ 380448 h 419535"/>
              <a:gd name="connsiteX74" fmla="*/ 264887 w 683278"/>
              <a:gd name="connsiteY74" fmla="*/ 383154 h 419535"/>
              <a:gd name="connsiteX75" fmla="*/ 260078 w 683278"/>
              <a:gd name="connsiteY75" fmla="*/ 386762 h 419535"/>
              <a:gd name="connsiteX76" fmla="*/ 264887 w 683278"/>
              <a:gd name="connsiteY76" fmla="*/ 386762 h 419535"/>
              <a:gd name="connsiteX77" fmla="*/ 269697 w 683278"/>
              <a:gd name="connsiteY77" fmla="*/ 395181 h 419535"/>
              <a:gd name="connsiteX78" fmla="*/ 248054 w 683278"/>
              <a:gd name="connsiteY78" fmla="*/ 404803 h 419535"/>
              <a:gd name="connsiteX79" fmla="*/ 243245 w 683278"/>
              <a:gd name="connsiteY79" fmla="*/ 404803 h 419535"/>
              <a:gd name="connsiteX80" fmla="*/ 230019 w 683278"/>
              <a:gd name="connsiteY80" fmla="*/ 413221 h 419535"/>
              <a:gd name="connsiteX81" fmla="*/ 183126 w 683278"/>
              <a:gd name="connsiteY81" fmla="*/ 413221 h 419535"/>
              <a:gd name="connsiteX82" fmla="*/ 161484 w 683278"/>
              <a:gd name="connsiteY82" fmla="*/ 413221 h 419535"/>
              <a:gd name="connsiteX83" fmla="*/ 153067 w 683278"/>
              <a:gd name="connsiteY83" fmla="*/ 404803 h 419535"/>
              <a:gd name="connsiteX84" fmla="*/ 157877 w 683278"/>
              <a:gd name="connsiteY84" fmla="*/ 395181 h 419535"/>
              <a:gd name="connsiteX85" fmla="*/ 166293 w 683278"/>
              <a:gd name="connsiteY85" fmla="*/ 391573 h 419535"/>
              <a:gd name="connsiteX86" fmla="*/ 174710 w 683278"/>
              <a:gd name="connsiteY86" fmla="*/ 391573 h 419535"/>
              <a:gd name="connsiteX87" fmla="*/ 243245 w 683278"/>
              <a:gd name="connsiteY87" fmla="*/ 383154 h 419535"/>
              <a:gd name="connsiteX88" fmla="*/ 269697 w 683278"/>
              <a:gd name="connsiteY88" fmla="*/ 373533 h 419535"/>
              <a:gd name="connsiteX89" fmla="*/ 273304 w 683278"/>
              <a:gd name="connsiteY89" fmla="*/ 369924 h 419535"/>
              <a:gd name="connsiteX90" fmla="*/ 283374 w 683278"/>
              <a:gd name="connsiteY90" fmla="*/ 354891 h 419535"/>
              <a:gd name="connsiteX91" fmla="*/ 298015 w 683278"/>
              <a:gd name="connsiteY91" fmla="*/ 344680 h 419535"/>
              <a:gd name="connsiteX92" fmla="*/ 298579 w 683278"/>
              <a:gd name="connsiteY92" fmla="*/ 343465 h 419535"/>
              <a:gd name="connsiteX93" fmla="*/ 299225 w 683278"/>
              <a:gd name="connsiteY93" fmla="*/ 343836 h 419535"/>
              <a:gd name="connsiteX94" fmla="*/ 299756 w 683278"/>
              <a:gd name="connsiteY94" fmla="*/ 343465 h 419535"/>
              <a:gd name="connsiteX95" fmla="*/ 299529 w 683278"/>
              <a:gd name="connsiteY95" fmla="*/ 344010 h 419535"/>
              <a:gd name="connsiteX96" fmla="*/ 314221 w 683278"/>
              <a:gd name="connsiteY96" fmla="*/ 352438 h 419535"/>
              <a:gd name="connsiteX97" fmla="*/ 315441 w 683278"/>
              <a:gd name="connsiteY97" fmla="*/ 351819 h 419535"/>
              <a:gd name="connsiteX98" fmla="*/ 323894 w 683278"/>
              <a:gd name="connsiteY98" fmla="*/ 346995 h 419535"/>
              <a:gd name="connsiteX99" fmla="*/ 335214 w 683278"/>
              <a:gd name="connsiteY99" fmla="*/ 360413 h 419535"/>
              <a:gd name="connsiteX100" fmla="*/ 343663 w 683278"/>
              <a:gd name="connsiteY100" fmla="*/ 372033 h 419535"/>
              <a:gd name="connsiteX101" fmla="*/ 346798 w 683278"/>
              <a:gd name="connsiteY101" fmla="*/ 373457 h 419535"/>
              <a:gd name="connsiteX102" fmla="*/ 350370 w 683278"/>
              <a:gd name="connsiteY102" fmla="*/ 375129 h 419535"/>
              <a:gd name="connsiteX103" fmla="*/ 357001 w 683278"/>
              <a:gd name="connsiteY103" fmla="*/ 375681 h 419535"/>
              <a:gd name="connsiteX104" fmla="*/ 363678 w 683278"/>
              <a:gd name="connsiteY104" fmla="*/ 381360 h 419535"/>
              <a:gd name="connsiteX105" fmla="*/ 364795 w 683278"/>
              <a:gd name="connsiteY105" fmla="*/ 381883 h 419535"/>
              <a:gd name="connsiteX106" fmla="*/ 364935 w 683278"/>
              <a:gd name="connsiteY106" fmla="*/ 383920 h 419535"/>
              <a:gd name="connsiteX107" fmla="*/ 370681 w 683278"/>
              <a:gd name="connsiteY107" fmla="*/ 390406 h 419535"/>
              <a:gd name="connsiteX108" fmla="*/ 373193 w 683278"/>
              <a:gd name="connsiteY108" fmla="*/ 390309 h 419535"/>
              <a:gd name="connsiteX109" fmla="*/ 415186 w 683278"/>
              <a:gd name="connsiteY109" fmla="*/ 398735 h 419535"/>
              <a:gd name="connsiteX110" fmla="*/ 496771 w 683278"/>
              <a:gd name="connsiteY110" fmla="*/ 355401 h 419535"/>
              <a:gd name="connsiteX111" fmla="*/ 518367 w 683278"/>
              <a:gd name="connsiteY111" fmla="*/ 330123 h 419535"/>
              <a:gd name="connsiteX112" fmla="*/ 518597 w 683278"/>
              <a:gd name="connsiteY112" fmla="*/ 330123 h 419535"/>
              <a:gd name="connsiteX113" fmla="*/ 526680 w 683278"/>
              <a:gd name="connsiteY113" fmla="*/ 310087 h 419535"/>
              <a:gd name="connsiteX114" fmla="*/ 526595 w 683278"/>
              <a:gd name="connsiteY114" fmla="*/ 309746 h 419535"/>
              <a:gd name="connsiteX115" fmla="*/ 535009 w 683278"/>
              <a:gd name="connsiteY115" fmla="*/ 306143 h 419535"/>
              <a:gd name="connsiteX116" fmla="*/ 568667 w 683278"/>
              <a:gd name="connsiteY116" fmla="*/ 314549 h 419535"/>
              <a:gd name="connsiteX117" fmla="*/ 573475 w 683278"/>
              <a:gd name="connsiteY117" fmla="*/ 314549 h 419535"/>
              <a:gd name="connsiteX118" fmla="*/ 573475 w 683278"/>
              <a:gd name="connsiteY118" fmla="*/ 313285 h 419535"/>
              <a:gd name="connsiteX119" fmla="*/ 598694 w 683278"/>
              <a:gd name="connsiteY119" fmla="*/ 308483 h 419535"/>
              <a:gd name="connsiteX120" fmla="*/ 595092 w 683278"/>
              <a:gd name="connsiteY120" fmla="*/ 313285 h 419535"/>
              <a:gd name="connsiteX121" fmla="*/ 595092 w 683278"/>
              <a:gd name="connsiteY121" fmla="*/ 316886 h 419535"/>
              <a:gd name="connsiteX122" fmla="*/ 595150 w 683278"/>
              <a:gd name="connsiteY122" fmla="*/ 316885 h 419535"/>
              <a:gd name="connsiteX123" fmla="*/ 595150 w 683278"/>
              <a:gd name="connsiteY123" fmla="*/ 313344 h 419535"/>
              <a:gd name="connsiteX124" fmla="*/ 599958 w 683278"/>
              <a:gd name="connsiteY124" fmla="*/ 308525 h 419535"/>
              <a:gd name="connsiteX125" fmla="*/ 613181 w 683278"/>
              <a:gd name="connsiteY125" fmla="*/ 300091 h 419535"/>
              <a:gd name="connsiteX126" fmla="*/ 625106 w 683278"/>
              <a:gd name="connsiteY126" fmla="*/ 300091 h 419535"/>
              <a:gd name="connsiteX127" fmla="*/ 625114 w 683278"/>
              <a:gd name="connsiteY127" fmla="*/ 300081 h 419535"/>
              <a:gd name="connsiteX128" fmla="*/ 625114 w 683278"/>
              <a:gd name="connsiteY128" fmla="*/ 288077 h 419535"/>
              <a:gd name="connsiteX129" fmla="*/ 633521 w 683278"/>
              <a:gd name="connsiteY129" fmla="*/ 274873 h 419535"/>
              <a:gd name="connsiteX130" fmla="*/ 54943 w 683278"/>
              <a:gd name="connsiteY130" fmla="*/ 209857 h 419535"/>
              <a:gd name="connsiteX131" fmla="*/ 38600 w 683278"/>
              <a:gd name="connsiteY131" fmla="*/ 218831 h 419535"/>
              <a:gd name="connsiteX132" fmla="*/ 54769 w 683278"/>
              <a:gd name="connsiteY132" fmla="*/ 210618 h 419535"/>
              <a:gd name="connsiteX133" fmla="*/ 71003 w 683278"/>
              <a:gd name="connsiteY133" fmla="*/ 210467 h 419535"/>
              <a:gd name="connsiteX134" fmla="*/ 72720 w 683278"/>
              <a:gd name="connsiteY134" fmla="*/ 212783 h 419535"/>
              <a:gd name="connsiteX135" fmla="*/ 71135 w 683278"/>
              <a:gd name="connsiteY135" fmla="*/ 210310 h 419535"/>
              <a:gd name="connsiteX136" fmla="*/ 54943 w 683278"/>
              <a:gd name="connsiteY136" fmla="*/ 209857 h 419535"/>
              <a:gd name="connsiteX137" fmla="*/ 676914 w 683278"/>
              <a:gd name="connsiteY137" fmla="*/ 184089 h 419535"/>
              <a:gd name="connsiteX138" fmla="*/ 673284 w 683278"/>
              <a:gd name="connsiteY138" fmla="*/ 209811 h 419535"/>
              <a:gd name="connsiteX139" fmla="*/ 676914 w 683278"/>
              <a:gd name="connsiteY139" fmla="*/ 184089 h 419535"/>
              <a:gd name="connsiteX140" fmla="*/ 114656 w 683278"/>
              <a:gd name="connsiteY140" fmla="*/ 184089 h 419535"/>
              <a:gd name="connsiteX141" fmla="*/ 118285 w 683278"/>
              <a:gd name="connsiteY141" fmla="*/ 192562 h 419535"/>
              <a:gd name="connsiteX142" fmla="*/ 114656 w 683278"/>
              <a:gd name="connsiteY142" fmla="*/ 196193 h 419535"/>
              <a:gd name="connsiteX143" fmla="*/ 106187 w 683278"/>
              <a:gd name="connsiteY143" fmla="*/ 187720 h 419535"/>
              <a:gd name="connsiteX144" fmla="*/ 114656 w 683278"/>
              <a:gd name="connsiteY144" fmla="*/ 184089 h 419535"/>
              <a:gd name="connsiteX145" fmla="*/ 653678 w 683278"/>
              <a:gd name="connsiteY145" fmla="*/ 142225 h 419535"/>
              <a:gd name="connsiteX146" fmla="*/ 664947 w 683278"/>
              <a:gd name="connsiteY146" fmla="*/ 149172 h 419535"/>
              <a:gd name="connsiteX147" fmla="*/ 676968 w 683278"/>
              <a:gd name="connsiteY147" fmla="*/ 167293 h 419535"/>
              <a:gd name="connsiteX148" fmla="*/ 676968 w 683278"/>
              <a:gd name="connsiteY148" fmla="*/ 179375 h 419535"/>
              <a:gd name="connsiteX149" fmla="*/ 667802 w 683278"/>
              <a:gd name="connsiteY149" fmla="*/ 181036 h 419535"/>
              <a:gd name="connsiteX150" fmla="*/ 667551 w 683278"/>
              <a:gd name="connsiteY150" fmla="*/ 182061 h 419535"/>
              <a:gd name="connsiteX151" fmla="*/ 676812 w 683278"/>
              <a:gd name="connsiteY151" fmla="*/ 180559 h 419535"/>
              <a:gd name="connsiteX152" fmla="*/ 676812 w 683278"/>
              <a:gd name="connsiteY152" fmla="*/ 184180 h 419535"/>
              <a:gd name="connsiteX153" fmla="*/ 671995 w 683278"/>
              <a:gd name="connsiteY153" fmla="*/ 210735 h 419535"/>
              <a:gd name="connsiteX154" fmla="*/ 671995 w 683278"/>
              <a:gd name="connsiteY154" fmla="*/ 240911 h 419535"/>
              <a:gd name="connsiteX155" fmla="*/ 667179 w 683278"/>
              <a:gd name="connsiteY155" fmla="*/ 244533 h 419535"/>
              <a:gd name="connsiteX156" fmla="*/ 655137 w 683278"/>
              <a:gd name="connsiteY156" fmla="*/ 283158 h 419535"/>
              <a:gd name="connsiteX157" fmla="*/ 633461 w 683278"/>
              <a:gd name="connsiteY157" fmla="*/ 274709 h 419535"/>
              <a:gd name="connsiteX158" fmla="*/ 637074 w 683278"/>
              <a:gd name="connsiteY158" fmla="*/ 266259 h 419535"/>
              <a:gd name="connsiteX159" fmla="*/ 655137 w 683278"/>
              <a:gd name="connsiteY159" fmla="*/ 240911 h 419535"/>
              <a:gd name="connsiteX160" fmla="*/ 663566 w 683278"/>
              <a:gd name="connsiteY160" fmla="*/ 193837 h 419535"/>
              <a:gd name="connsiteX161" fmla="*/ 664319 w 683278"/>
              <a:gd name="connsiteY161" fmla="*/ 190928 h 419535"/>
              <a:gd name="connsiteX162" fmla="*/ 660139 w 683278"/>
              <a:gd name="connsiteY162" fmla="*/ 179375 h 419535"/>
              <a:gd name="connsiteX163" fmla="*/ 651725 w 683278"/>
              <a:gd name="connsiteY163" fmla="*/ 157629 h 419535"/>
              <a:gd name="connsiteX164" fmla="*/ 643310 w 683278"/>
              <a:gd name="connsiteY164" fmla="*/ 144339 h 419535"/>
              <a:gd name="connsiteX165" fmla="*/ 653678 w 683278"/>
              <a:gd name="connsiteY165" fmla="*/ 142225 h 419535"/>
              <a:gd name="connsiteX166" fmla="*/ 252322 w 683278"/>
              <a:gd name="connsiteY166" fmla="*/ 105836 h 419535"/>
              <a:gd name="connsiteX167" fmla="*/ 264874 w 683278"/>
              <a:gd name="connsiteY167" fmla="*/ 110790 h 419535"/>
              <a:gd name="connsiteX168" fmla="*/ 281609 w 683278"/>
              <a:gd name="connsiteY168" fmla="*/ 115593 h 419535"/>
              <a:gd name="connsiteX169" fmla="*/ 264874 w 683278"/>
              <a:gd name="connsiteY169" fmla="*/ 119196 h 419535"/>
              <a:gd name="connsiteX170" fmla="*/ 239770 w 683278"/>
              <a:gd name="connsiteY170" fmla="*/ 110790 h 419535"/>
              <a:gd name="connsiteX171" fmla="*/ 239770 w 683278"/>
              <a:gd name="connsiteY171" fmla="*/ 107187 h 419535"/>
              <a:gd name="connsiteX172" fmla="*/ 252322 w 683278"/>
              <a:gd name="connsiteY172" fmla="*/ 105836 h 419535"/>
              <a:gd name="connsiteX173" fmla="*/ 206635 w 683278"/>
              <a:gd name="connsiteY173" fmla="*/ 88297 h 419535"/>
              <a:gd name="connsiteX174" fmla="*/ 213269 w 683278"/>
              <a:gd name="connsiteY174" fmla="*/ 97494 h 419535"/>
              <a:gd name="connsiteX175" fmla="*/ 218094 w 683278"/>
              <a:gd name="connsiteY175" fmla="*/ 107143 h 419535"/>
              <a:gd name="connsiteX176" fmla="*/ 201207 w 683278"/>
              <a:gd name="connsiteY176" fmla="*/ 107143 h 419535"/>
              <a:gd name="connsiteX177" fmla="*/ 199469 w 683278"/>
              <a:gd name="connsiteY177" fmla="*/ 106150 h 419535"/>
              <a:gd name="connsiteX178" fmla="*/ 193937 w 683278"/>
              <a:gd name="connsiteY178" fmla="*/ 110050 h 419535"/>
              <a:gd name="connsiteX179" fmla="*/ 191533 w 683278"/>
              <a:gd name="connsiteY179" fmla="*/ 114286 h 419535"/>
              <a:gd name="connsiteX180" fmla="*/ 139844 w 683278"/>
              <a:gd name="connsiteY180" fmla="*/ 166335 h 419535"/>
              <a:gd name="connsiteX181" fmla="*/ 138041 w 683278"/>
              <a:gd name="connsiteY181" fmla="*/ 171177 h 419535"/>
              <a:gd name="connsiteX182" fmla="*/ 139692 w 683278"/>
              <a:gd name="connsiteY182" fmla="*/ 175609 h 419535"/>
              <a:gd name="connsiteX183" fmla="*/ 139898 w 683278"/>
              <a:gd name="connsiteY183" fmla="*/ 175774 h 419535"/>
              <a:gd name="connsiteX184" fmla="*/ 143455 w 683278"/>
              <a:gd name="connsiteY184" fmla="*/ 201061 h 419535"/>
              <a:gd name="connsiteX185" fmla="*/ 143489 w 683278"/>
              <a:gd name="connsiteY185" fmla="*/ 201064 h 419535"/>
              <a:gd name="connsiteX186" fmla="*/ 143489 w 683278"/>
              <a:gd name="connsiteY186" fmla="*/ 201302 h 419535"/>
              <a:gd name="connsiteX187" fmla="*/ 143489 w 683278"/>
              <a:gd name="connsiteY187" fmla="*/ 210194 h 419535"/>
              <a:gd name="connsiteX188" fmla="*/ 143489 w 683278"/>
              <a:gd name="connsiteY188" fmla="*/ 222977 h 419535"/>
              <a:gd name="connsiteX189" fmla="*/ 135088 w 683278"/>
              <a:gd name="connsiteY189" fmla="*/ 226629 h 419535"/>
              <a:gd name="connsiteX190" fmla="*/ 118285 w 683278"/>
              <a:gd name="connsiteY190" fmla="*/ 222977 h 419535"/>
              <a:gd name="connsiteX191" fmla="*/ 122731 w 683278"/>
              <a:gd name="connsiteY191" fmla="*/ 215085 h 419535"/>
              <a:gd name="connsiteX192" fmla="*/ 121410 w 683278"/>
              <a:gd name="connsiteY192" fmla="*/ 214413 h 419535"/>
              <a:gd name="connsiteX193" fmla="*/ 118210 w 683278"/>
              <a:gd name="connsiteY193" fmla="*/ 221916 h 419535"/>
              <a:gd name="connsiteX194" fmla="*/ 96594 w 683278"/>
              <a:gd name="connsiteY194" fmla="*/ 221916 h 419535"/>
              <a:gd name="connsiteX195" fmla="*/ 85592 w 683278"/>
              <a:gd name="connsiteY195" fmla="*/ 198699 h 419535"/>
              <a:gd name="connsiteX196" fmla="*/ 89275 w 683278"/>
              <a:gd name="connsiteY196" fmla="*/ 210461 h 419535"/>
              <a:gd name="connsiteX197" fmla="*/ 98121 w 683278"/>
              <a:gd name="connsiteY197" fmla="*/ 224346 h 419535"/>
              <a:gd name="connsiteX198" fmla="*/ 93323 w 683278"/>
              <a:gd name="connsiteY198" fmla="*/ 227968 h 419535"/>
              <a:gd name="connsiteX199" fmla="*/ 80130 w 683278"/>
              <a:gd name="connsiteY199" fmla="*/ 224346 h 419535"/>
              <a:gd name="connsiteX200" fmla="*/ 80049 w 683278"/>
              <a:gd name="connsiteY200" fmla="*/ 224220 h 419535"/>
              <a:gd name="connsiteX201" fmla="*/ 41663 w 683278"/>
              <a:gd name="connsiteY201" fmla="*/ 236037 h 419535"/>
              <a:gd name="connsiteX202" fmla="*/ 38089 w 683278"/>
              <a:gd name="connsiteY202" fmla="*/ 236037 h 419535"/>
              <a:gd name="connsiteX203" fmla="*/ 40174 w 683278"/>
              <a:gd name="connsiteY203" fmla="*/ 228623 h 419535"/>
              <a:gd name="connsiteX204" fmla="*/ 39719 w 683278"/>
              <a:gd name="connsiteY204" fmla="*/ 228553 h 419535"/>
              <a:gd name="connsiteX205" fmla="*/ 36847 w 683278"/>
              <a:gd name="connsiteY205" fmla="*/ 236038 h 419535"/>
              <a:gd name="connsiteX206" fmla="*/ 41663 w 683278"/>
              <a:gd name="connsiteY206" fmla="*/ 236038 h 419535"/>
              <a:gd name="connsiteX207" fmla="*/ 41663 w 683278"/>
              <a:gd name="connsiteY207" fmla="*/ 244491 h 419535"/>
              <a:gd name="connsiteX208" fmla="*/ 33234 w 683278"/>
              <a:gd name="connsiteY208" fmla="*/ 249322 h 419535"/>
              <a:gd name="connsiteX209" fmla="*/ 28417 w 683278"/>
              <a:gd name="connsiteY209" fmla="*/ 257775 h 419535"/>
              <a:gd name="connsiteX210" fmla="*/ 23600 w 683278"/>
              <a:gd name="connsiteY210" fmla="*/ 274682 h 419535"/>
              <a:gd name="connsiteX211" fmla="*/ 18633 w 683278"/>
              <a:gd name="connsiteY211" fmla="*/ 286908 h 419535"/>
              <a:gd name="connsiteX212" fmla="*/ 19778 w 683278"/>
              <a:gd name="connsiteY212" fmla="*/ 294952 h 419535"/>
              <a:gd name="connsiteX213" fmla="*/ 21332 w 683278"/>
              <a:gd name="connsiteY213" fmla="*/ 295147 h 419535"/>
              <a:gd name="connsiteX214" fmla="*/ 38097 w 683278"/>
              <a:gd name="connsiteY214" fmla="*/ 331380 h 419535"/>
              <a:gd name="connsiteX215" fmla="*/ 38118 w 683278"/>
              <a:gd name="connsiteY215" fmla="*/ 331361 h 419535"/>
              <a:gd name="connsiteX216" fmla="*/ 54851 w 683278"/>
              <a:gd name="connsiteY216" fmla="*/ 335018 h 419535"/>
              <a:gd name="connsiteX217" fmla="*/ 67998 w 683278"/>
              <a:gd name="connsiteY217" fmla="*/ 335018 h 419535"/>
              <a:gd name="connsiteX218" fmla="*/ 88544 w 683278"/>
              <a:gd name="connsiteY218" fmla="*/ 331525 h 419535"/>
              <a:gd name="connsiteX219" fmla="*/ 88544 w 683278"/>
              <a:gd name="connsiteY219" fmla="*/ 330178 h 419535"/>
              <a:gd name="connsiteX220" fmla="*/ 101713 w 683278"/>
              <a:gd name="connsiteY220" fmla="*/ 326578 h 419535"/>
              <a:gd name="connsiteX221" fmla="*/ 120869 w 683278"/>
              <a:gd name="connsiteY221" fmla="*/ 326278 h 419535"/>
              <a:gd name="connsiteX222" fmla="*/ 136432 w 683278"/>
              <a:gd name="connsiteY222" fmla="*/ 338579 h 419535"/>
              <a:gd name="connsiteX223" fmla="*/ 136432 w 683278"/>
              <a:gd name="connsiteY223" fmla="*/ 356579 h 419535"/>
              <a:gd name="connsiteX224" fmla="*/ 116678 w 683278"/>
              <a:gd name="connsiteY224" fmla="*/ 352379 h 419535"/>
              <a:gd name="connsiteX225" fmla="*/ 97877 w 683278"/>
              <a:gd name="connsiteY225" fmla="*/ 348381 h 419535"/>
              <a:gd name="connsiteX226" fmla="*/ 97877 w 683278"/>
              <a:gd name="connsiteY226" fmla="*/ 351016 h 419535"/>
              <a:gd name="connsiteX227" fmla="*/ 94292 w 683278"/>
              <a:gd name="connsiteY227" fmla="*/ 352082 h 419535"/>
              <a:gd name="connsiteX228" fmla="*/ 72778 w 683278"/>
              <a:gd name="connsiteY228" fmla="*/ 355739 h 419535"/>
              <a:gd name="connsiteX229" fmla="*/ 46485 w 683278"/>
              <a:gd name="connsiteY229" fmla="*/ 352082 h 419535"/>
              <a:gd name="connsiteX230" fmla="*/ 28557 w 683278"/>
              <a:gd name="connsiteY230" fmla="*/ 339893 h 419535"/>
              <a:gd name="connsiteX231" fmla="*/ 29252 w 683278"/>
              <a:gd name="connsiteY231" fmla="*/ 339272 h 419535"/>
              <a:gd name="connsiteX232" fmla="*/ 16531 w 683278"/>
              <a:gd name="connsiteY232" fmla="*/ 321777 h 419535"/>
              <a:gd name="connsiteX233" fmla="*/ 12931 w 683278"/>
              <a:gd name="connsiteY233" fmla="*/ 299989 h 419535"/>
              <a:gd name="connsiteX234" fmla="*/ 14909 w 683278"/>
              <a:gd name="connsiteY234" fmla="*/ 295377 h 419535"/>
              <a:gd name="connsiteX235" fmla="*/ 13364 w 683278"/>
              <a:gd name="connsiteY235" fmla="*/ 295060 h 419535"/>
              <a:gd name="connsiteX236" fmla="*/ 10354 w 683278"/>
              <a:gd name="connsiteY236" fmla="*/ 300041 h 419535"/>
              <a:gd name="connsiteX237" fmla="*/ 15171 w 683278"/>
              <a:gd name="connsiteY237" fmla="*/ 321778 h 419535"/>
              <a:gd name="connsiteX238" fmla="*/ 1924 w 683278"/>
              <a:gd name="connsiteY238" fmla="*/ 271059 h 419535"/>
              <a:gd name="connsiteX239" fmla="*/ 19987 w 683278"/>
              <a:gd name="connsiteY239" fmla="*/ 240869 h 419535"/>
              <a:gd name="connsiteX240" fmla="*/ 36838 w 683278"/>
              <a:gd name="connsiteY240" fmla="*/ 236041 h 419535"/>
              <a:gd name="connsiteX241" fmla="*/ 19988 w 683278"/>
              <a:gd name="connsiteY241" fmla="*/ 239569 h 419535"/>
              <a:gd name="connsiteX242" fmla="*/ 28417 w 683278"/>
              <a:gd name="connsiteY242" fmla="*/ 221916 h 419535"/>
              <a:gd name="connsiteX243" fmla="*/ 29183 w 683278"/>
              <a:gd name="connsiteY243" fmla="*/ 222665 h 419535"/>
              <a:gd name="connsiteX244" fmla="*/ 34854 w 683278"/>
              <a:gd name="connsiteY244" fmla="*/ 207442 h 419535"/>
              <a:gd name="connsiteX245" fmla="*/ 50146 w 683278"/>
              <a:gd name="connsiteY245" fmla="*/ 201405 h 419535"/>
              <a:gd name="connsiteX246" fmla="*/ 80130 w 683278"/>
              <a:gd name="connsiteY246" fmla="*/ 188124 h 419535"/>
              <a:gd name="connsiteX247" fmla="*/ 88526 w 683278"/>
              <a:gd name="connsiteY247" fmla="*/ 188124 h 419535"/>
              <a:gd name="connsiteX248" fmla="*/ 83578 w 683278"/>
              <a:gd name="connsiteY248" fmla="*/ 194161 h 419535"/>
              <a:gd name="connsiteX249" fmla="*/ 84757 w 683278"/>
              <a:gd name="connsiteY249" fmla="*/ 196270 h 419535"/>
              <a:gd name="connsiteX250" fmla="*/ 89388 w 683278"/>
              <a:gd name="connsiteY250" fmla="*/ 188124 h 419535"/>
              <a:gd name="connsiteX251" fmla="*/ 105000 w 683278"/>
              <a:gd name="connsiteY251" fmla="*/ 188124 h 419535"/>
              <a:gd name="connsiteX252" fmla="*/ 113407 w 683278"/>
              <a:gd name="connsiteY252" fmla="*/ 196572 h 419535"/>
              <a:gd name="connsiteX253" fmla="*/ 104400 w 683278"/>
              <a:gd name="connsiteY253" fmla="*/ 201852 h 419535"/>
              <a:gd name="connsiteX254" fmla="*/ 112972 w 683278"/>
              <a:gd name="connsiteY254" fmla="*/ 209462 h 419535"/>
              <a:gd name="connsiteX255" fmla="*/ 105659 w 683278"/>
              <a:gd name="connsiteY255" fmla="*/ 202890 h 419535"/>
              <a:gd name="connsiteX256" fmla="*/ 114660 w 683278"/>
              <a:gd name="connsiteY256" fmla="*/ 197547 h 419535"/>
              <a:gd name="connsiteX257" fmla="*/ 119461 w 683278"/>
              <a:gd name="connsiteY257" fmla="*/ 192663 h 419535"/>
              <a:gd name="connsiteX258" fmla="*/ 123662 w 683278"/>
              <a:gd name="connsiteY258" fmla="*/ 202279 h 419535"/>
              <a:gd name="connsiteX259" fmla="*/ 126994 w 683278"/>
              <a:gd name="connsiteY259" fmla="*/ 209181 h 419535"/>
              <a:gd name="connsiteX260" fmla="*/ 127371 w 683278"/>
              <a:gd name="connsiteY260" fmla="*/ 208685 h 419535"/>
              <a:gd name="connsiteX261" fmla="*/ 123735 w 683278"/>
              <a:gd name="connsiteY261" fmla="*/ 201302 h 419535"/>
              <a:gd name="connsiteX262" fmla="*/ 119545 w 683278"/>
              <a:gd name="connsiteY262" fmla="*/ 192793 h 419535"/>
              <a:gd name="connsiteX263" fmla="*/ 114756 w 683278"/>
              <a:gd name="connsiteY263" fmla="*/ 184283 h 419535"/>
              <a:gd name="connsiteX264" fmla="*/ 117599 w 683278"/>
              <a:gd name="connsiteY264" fmla="*/ 174710 h 419535"/>
              <a:gd name="connsiteX265" fmla="*/ 122705 w 683278"/>
              <a:gd name="connsiteY265" fmla="*/ 163362 h 419535"/>
              <a:gd name="connsiteX266" fmla="*/ 121813 w 683278"/>
              <a:gd name="connsiteY266" fmla="*/ 162704 h 419535"/>
              <a:gd name="connsiteX267" fmla="*/ 139844 w 683278"/>
              <a:gd name="connsiteY267" fmla="*/ 136074 h 419535"/>
              <a:gd name="connsiteX268" fmla="*/ 169896 w 683278"/>
              <a:gd name="connsiteY268" fmla="*/ 100971 h 419535"/>
              <a:gd name="connsiteX269" fmla="*/ 183118 w 683278"/>
              <a:gd name="connsiteY269" fmla="*/ 97340 h 419535"/>
              <a:gd name="connsiteX270" fmla="*/ 190964 w 683278"/>
              <a:gd name="connsiteY270" fmla="*/ 101290 h 419535"/>
              <a:gd name="connsiteX271" fmla="*/ 184320 w 683278"/>
              <a:gd name="connsiteY271" fmla="*/ 97494 h 419535"/>
              <a:gd name="connsiteX272" fmla="*/ 196382 w 683278"/>
              <a:gd name="connsiteY272" fmla="*/ 89051 h 419535"/>
              <a:gd name="connsiteX273" fmla="*/ 206635 w 683278"/>
              <a:gd name="connsiteY273" fmla="*/ 88297 h 419535"/>
              <a:gd name="connsiteX274" fmla="*/ 481526 w 683278"/>
              <a:gd name="connsiteY274" fmla="*/ 56968 h 419535"/>
              <a:gd name="connsiteX275" fmla="*/ 487276 w 683278"/>
              <a:gd name="connsiteY275" fmla="*/ 63801 h 419535"/>
              <a:gd name="connsiteX276" fmla="*/ 487276 w 683278"/>
              <a:gd name="connsiteY276" fmla="*/ 62657 h 419535"/>
              <a:gd name="connsiteX277" fmla="*/ 487129 w 683278"/>
              <a:gd name="connsiteY277" fmla="*/ 62614 h 419535"/>
              <a:gd name="connsiteX278" fmla="*/ 315512 w 683278"/>
              <a:gd name="connsiteY278" fmla="*/ 46242 h 419535"/>
              <a:gd name="connsiteX279" fmla="*/ 324960 w 683278"/>
              <a:gd name="connsiteY279" fmla="*/ 51828 h 419535"/>
              <a:gd name="connsiteX280" fmla="*/ 294967 w 683278"/>
              <a:gd name="connsiteY280" fmla="*/ 77192 h 419535"/>
              <a:gd name="connsiteX281" fmla="*/ 299766 w 683278"/>
              <a:gd name="connsiteY281" fmla="*/ 63906 h 419535"/>
              <a:gd name="connsiteX282" fmla="*/ 298202 w 683278"/>
              <a:gd name="connsiteY282" fmla="*/ 65481 h 419535"/>
              <a:gd name="connsiteX283" fmla="*/ 297617 w 683278"/>
              <a:gd name="connsiteY283" fmla="*/ 69160 h 419535"/>
              <a:gd name="connsiteX284" fmla="*/ 293859 w 683278"/>
              <a:gd name="connsiteY284" fmla="*/ 75779 h 419535"/>
              <a:gd name="connsiteX285" fmla="*/ 281833 w 683278"/>
              <a:gd name="connsiteY285" fmla="*/ 115497 h 419535"/>
              <a:gd name="connsiteX286" fmla="*/ 264996 w 683278"/>
              <a:gd name="connsiteY286" fmla="*/ 110683 h 419535"/>
              <a:gd name="connsiteX287" fmla="*/ 239741 w 683278"/>
              <a:gd name="connsiteY287" fmla="*/ 105868 h 419535"/>
              <a:gd name="connsiteX288" fmla="*/ 221702 w 683278"/>
              <a:gd name="connsiteY288" fmla="*/ 97443 h 419535"/>
              <a:gd name="connsiteX289" fmla="*/ 218094 w 683278"/>
              <a:gd name="connsiteY289" fmla="*/ 92629 h 419535"/>
              <a:gd name="connsiteX290" fmla="*/ 226512 w 683278"/>
              <a:gd name="connsiteY290" fmla="*/ 89018 h 419535"/>
              <a:gd name="connsiteX291" fmla="*/ 260186 w 683278"/>
              <a:gd name="connsiteY291" fmla="*/ 92629 h 419535"/>
              <a:gd name="connsiteX292" fmla="*/ 268604 w 683278"/>
              <a:gd name="connsiteY292" fmla="*/ 89018 h 419535"/>
              <a:gd name="connsiteX293" fmla="*/ 269372 w 683278"/>
              <a:gd name="connsiteY293" fmla="*/ 88563 h 419535"/>
              <a:gd name="connsiteX294" fmla="*/ 264974 w 683278"/>
              <a:gd name="connsiteY294" fmla="*/ 80815 h 419535"/>
              <a:gd name="connsiteX295" fmla="*/ 278171 w 683278"/>
              <a:gd name="connsiteY295" fmla="*/ 55452 h 419535"/>
              <a:gd name="connsiteX296" fmla="*/ 290168 w 683278"/>
              <a:gd name="connsiteY296" fmla="*/ 51828 h 419535"/>
              <a:gd name="connsiteX297" fmla="*/ 303365 w 683278"/>
              <a:gd name="connsiteY297" fmla="*/ 46997 h 419535"/>
              <a:gd name="connsiteX298" fmla="*/ 315512 w 683278"/>
              <a:gd name="connsiteY298" fmla="*/ 46242 h 419535"/>
              <a:gd name="connsiteX299" fmla="*/ 336870 w 683278"/>
              <a:gd name="connsiteY299" fmla="*/ 23587 h 419535"/>
              <a:gd name="connsiteX300" fmla="*/ 335063 w 683278"/>
              <a:gd name="connsiteY300" fmla="*/ 24686 h 419535"/>
              <a:gd name="connsiteX301" fmla="*/ 337176 w 683278"/>
              <a:gd name="connsiteY301" fmla="*/ 32531 h 419535"/>
              <a:gd name="connsiteX302" fmla="*/ 338121 w 683278"/>
              <a:gd name="connsiteY302" fmla="*/ 33070 h 419535"/>
              <a:gd name="connsiteX303" fmla="*/ 335180 w 683278"/>
              <a:gd name="connsiteY303" fmla="*/ 24691 h 419535"/>
              <a:gd name="connsiteX304" fmla="*/ 385140 w 683278"/>
              <a:gd name="connsiteY304" fmla="*/ 0 h 419535"/>
              <a:gd name="connsiteX305" fmla="*/ 415192 w 683278"/>
              <a:gd name="connsiteY305" fmla="*/ 0 h 419535"/>
              <a:gd name="connsiteX306" fmla="*/ 418720 w 683278"/>
              <a:gd name="connsiteY306" fmla="*/ 0 h 419535"/>
              <a:gd name="connsiteX307" fmla="*/ 420000 w 683278"/>
              <a:gd name="connsiteY307" fmla="*/ 0 h 419535"/>
              <a:gd name="connsiteX308" fmla="*/ 420111 w 683278"/>
              <a:gd name="connsiteY308" fmla="*/ 133 h 419535"/>
              <a:gd name="connsiteX309" fmla="*/ 443985 w 683278"/>
              <a:gd name="connsiteY309" fmla="*/ 2415 h 419535"/>
              <a:gd name="connsiteX310" fmla="*/ 463740 w 683278"/>
              <a:gd name="connsiteY310" fmla="*/ 7700 h 419535"/>
              <a:gd name="connsiteX311" fmla="*/ 465631 w 683278"/>
              <a:gd name="connsiteY311" fmla="*/ 6052 h 419535"/>
              <a:gd name="connsiteX312" fmla="*/ 491906 w 683278"/>
              <a:gd name="connsiteY312" fmla="*/ 32528 h 419535"/>
              <a:gd name="connsiteX313" fmla="*/ 513403 w 683278"/>
              <a:gd name="connsiteY313" fmla="*/ 59004 h 419535"/>
              <a:gd name="connsiteX314" fmla="*/ 530123 w 683278"/>
              <a:gd name="connsiteY314" fmla="*/ 110752 h 419535"/>
              <a:gd name="connsiteX315" fmla="*/ 530123 w 683278"/>
              <a:gd name="connsiteY315" fmla="*/ 127500 h 419535"/>
              <a:gd name="connsiteX316" fmla="*/ 531368 w 683278"/>
              <a:gd name="connsiteY316" fmla="*/ 127500 h 419535"/>
              <a:gd name="connsiteX317" fmla="*/ 539804 w 683278"/>
              <a:gd name="connsiteY317" fmla="*/ 127500 h 419535"/>
              <a:gd name="connsiteX318" fmla="*/ 565110 w 683278"/>
              <a:gd name="connsiteY318" fmla="*/ 123566 h 419535"/>
              <a:gd name="connsiteX319" fmla="*/ 585405 w 683278"/>
              <a:gd name="connsiteY319" fmla="*/ 131777 h 419535"/>
              <a:gd name="connsiteX320" fmla="*/ 585441 w 683278"/>
              <a:gd name="connsiteY320" fmla="*/ 131132 h 419535"/>
              <a:gd name="connsiteX321" fmla="*/ 598758 w 683278"/>
              <a:gd name="connsiteY321" fmla="*/ 131132 h 419535"/>
              <a:gd name="connsiteX322" fmla="*/ 599906 w 683278"/>
              <a:gd name="connsiteY322" fmla="*/ 131132 h 419535"/>
              <a:gd name="connsiteX323" fmla="*/ 599845 w 683278"/>
              <a:gd name="connsiteY323" fmla="*/ 131393 h 419535"/>
              <a:gd name="connsiteX324" fmla="*/ 613191 w 683278"/>
              <a:gd name="connsiteY324" fmla="*/ 134598 h 419535"/>
              <a:gd name="connsiteX325" fmla="*/ 620408 w 683278"/>
              <a:gd name="connsiteY325" fmla="*/ 144393 h 419535"/>
              <a:gd name="connsiteX326" fmla="*/ 621076 w 683278"/>
              <a:gd name="connsiteY326" fmla="*/ 144680 h 419535"/>
              <a:gd name="connsiteX327" fmla="*/ 623929 w 683278"/>
              <a:gd name="connsiteY327" fmla="*/ 140816 h 419535"/>
              <a:gd name="connsiteX328" fmla="*/ 630483 w 683278"/>
              <a:gd name="connsiteY328" fmla="*/ 137789 h 419535"/>
              <a:gd name="connsiteX329" fmla="*/ 633128 w 683278"/>
              <a:gd name="connsiteY329" fmla="*/ 144776 h 419535"/>
              <a:gd name="connsiteX330" fmla="*/ 633638 w 683278"/>
              <a:gd name="connsiteY330" fmla="*/ 144393 h 419535"/>
              <a:gd name="connsiteX331" fmla="*/ 642057 w 683278"/>
              <a:gd name="connsiteY331" fmla="*/ 144393 h 419535"/>
              <a:gd name="connsiteX332" fmla="*/ 650476 w 683278"/>
              <a:gd name="connsiteY332" fmla="*/ 157654 h 419535"/>
              <a:gd name="connsiteX333" fmla="*/ 658895 w 683278"/>
              <a:gd name="connsiteY333" fmla="*/ 180559 h 419535"/>
              <a:gd name="connsiteX334" fmla="*/ 603591 w 683278"/>
              <a:gd name="connsiteY334" fmla="*/ 154048 h 419535"/>
              <a:gd name="connsiteX335" fmla="*/ 585441 w 683278"/>
              <a:gd name="connsiteY335" fmla="*/ 154048 h 419535"/>
              <a:gd name="connsiteX336" fmla="*/ 577003 w 683278"/>
              <a:gd name="connsiteY336" fmla="*/ 149223 h 419535"/>
              <a:gd name="connsiteX337" fmla="*/ 577088 w 683278"/>
              <a:gd name="connsiteY337" fmla="*/ 149145 h 419535"/>
              <a:gd name="connsiteX338" fmla="*/ 566165 w 683278"/>
              <a:gd name="connsiteY338" fmla="*/ 147926 h 419535"/>
              <a:gd name="connsiteX339" fmla="*/ 557620 w 683278"/>
              <a:gd name="connsiteY339" fmla="*/ 149152 h 419535"/>
              <a:gd name="connsiteX340" fmla="*/ 557848 w 683278"/>
              <a:gd name="connsiteY340" fmla="*/ 149447 h 419535"/>
              <a:gd name="connsiteX341" fmla="*/ 527817 w 683278"/>
              <a:gd name="connsiteY341" fmla="*/ 161582 h 419535"/>
              <a:gd name="connsiteX342" fmla="*/ 506195 w 683278"/>
              <a:gd name="connsiteY342" fmla="*/ 157942 h 419535"/>
              <a:gd name="connsiteX343" fmla="*/ 509799 w 683278"/>
              <a:gd name="connsiteY343" fmla="*/ 132456 h 419535"/>
              <a:gd name="connsiteX344" fmla="*/ 514604 w 683278"/>
              <a:gd name="connsiteY344" fmla="*/ 132456 h 419535"/>
              <a:gd name="connsiteX345" fmla="*/ 522652 w 683278"/>
              <a:gd name="connsiteY345" fmla="*/ 134780 h 419535"/>
              <a:gd name="connsiteX346" fmla="*/ 514497 w 683278"/>
              <a:gd name="connsiteY346" fmla="*/ 132342 h 419535"/>
              <a:gd name="connsiteX347" fmla="*/ 518037 w 683278"/>
              <a:gd name="connsiteY347" fmla="*/ 127601 h 419535"/>
              <a:gd name="connsiteX348" fmla="*/ 516986 w 683278"/>
              <a:gd name="connsiteY348" fmla="*/ 127601 h 419535"/>
              <a:gd name="connsiteX349" fmla="*/ 495489 w 683278"/>
              <a:gd name="connsiteY349" fmla="*/ 97514 h 419535"/>
              <a:gd name="connsiteX350" fmla="*/ 495489 w 683278"/>
              <a:gd name="connsiteY350" fmla="*/ 84276 h 419535"/>
              <a:gd name="connsiteX351" fmla="*/ 496110 w 683278"/>
              <a:gd name="connsiteY351" fmla="*/ 84404 h 419535"/>
              <a:gd name="connsiteX352" fmla="*/ 487276 w 683278"/>
              <a:gd name="connsiteY352" fmla="*/ 67400 h 419535"/>
              <a:gd name="connsiteX353" fmla="*/ 487276 w 683278"/>
              <a:gd name="connsiteY353" fmla="*/ 68592 h 419535"/>
              <a:gd name="connsiteX354" fmla="*/ 477165 w 683278"/>
              <a:gd name="connsiteY354" fmla="*/ 52574 h 419535"/>
              <a:gd name="connsiteX355" fmla="*/ 473991 w 683278"/>
              <a:gd name="connsiteY355" fmla="*/ 49376 h 419535"/>
              <a:gd name="connsiteX356" fmla="*/ 470409 w 683278"/>
              <a:gd name="connsiteY356" fmla="*/ 45766 h 419535"/>
              <a:gd name="connsiteX357" fmla="*/ 470477 w 683278"/>
              <a:gd name="connsiteY357" fmla="*/ 45677 h 419535"/>
              <a:gd name="connsiteX358" fmla="*/ 423504 w 683278"/>
              <a:gd name="connsiteY358" fmla="*/ 33818 h 419535"/>
              <a:gd name="connsiteX359" fmla="*/ 418720 w 683278"/>
              <a:gd name="connsiteY359" fmla="*/ 25363 h 419535"/>
              <a:gd name="connsiteX360" fmla="*/ 418994 w 683278"/>
              <a:gd name="connsiteY360" fmla="*/ 25218 h 419535"/>
              <a:gd name="connsiteX361" fmla="*/ 406777 w 683278"/>
              <a:gd name="connsiteY361" fmla="*/ 25218 h 419535"/>
              <a:gd name="connsiteX362" fmla="*/ 405280 w 683278"/>
              <a:gd name="connsiteY362" fmla="*/ 24295 h 419535"/>
              <a:gd name="connsiteX363" fmla="*/ 394812 w 683278"/>
              <a:gd name="connsiteY363" fmla="*/ 30161 h 419535"/>
              <a:gd name="connsiteX364" fmla="*/ 380410 w 683278"/>
              <a:gd name="connsiteY364" fmla="*/ 28950 h 419535"/>
              <a:gd name="connsiteX365" fmla="*/ 385211 w 683278"/>
              <a:gd name="connsiteY365" fmla="*/ 20477 h 419535"/>
              <a:gd name="connsiteX366" fmla="*/ 386442 w 683278"/>
              <a:gd name="connsiteY366" fmla="*/ 20337 h 419535"/>
              <a:gd name="connsiteX367" fmla="*/ 385140 w 683278"/>
              <a:gd name="connsiteY367" fmla="*/ 20414 h 419535"/>
              <a:gd name="connsiteX368" fmla="*/ 381445 w 683278"/>
              <a:gd name="connsiteY368" fmla="*/ 18832 h 419535"/>
              <a:gd name="connsiteX369" fmla="*/ 383939 w 683278"/>
              <a:gd name="connsiteY369" fmla="*/ 20278 h 419535"/>
              <a:gd name="connsiteX370" fmla="*/ 380338 w 683278"/>
              <a:gd name="connsiteY370" fmla="*/ 28800 h 419535"/>
              <a:gd name="connsiteX371" fmla="*/ 350333 w 683278"/>
              <a:gd name="connsiteY371" fmla="*/ 28800 h 419535"/>
              <a:gd name="connsiteX372" fmla="*/ 346732 w 683278"/>
              <a:gd name="connsiteY372" fmla="*/ 37322 h 419535"/>
              <a:gd name="connsiteX373" fmla="*/ 341842 w 683278"/>
              <a:gd name="connsiteY373" fmla="*/ 35196 h 419535"/>
              <a:gd name="connsiteX374" fmla="*/ 345628 w 683278"/>
              <a:gd name="connsiteY374" fmla="*/ 37358 h 419535"/>
              <a:gd name="connsiteX375" fmla="*/ 323894 w 683278"/>
              <a:gd name="connsiteY375" fmla="*/ 49427 h 419535"/>
              <a:gd name="connsiteX376" fmla="*/ 302159 w 683278"/>
              <a:gd name="connsiteY376" fmla="*/ 45806 h 419535"/>
              <a:gd name="connsiteX377" fmla="*/ 293707 w 683278"/>
              <a:gd name="connsiteY377" fmla="*/ 45806 h 419535"/>
              <a:gd name="connsiteX378" fmla="*/ 302159 w 683278"/>
              <a:gd name="connsiteY378" fmla="*/ 28910 h 419535"/>
              <a:gd name="connsiteX379" fmla="*/ 333553 w 683278"/>
              <a:gd name="connsiteY379" fmla="*/ 15635 h 419535"/>
              <a:gd name="connsiteX380" fmla="*/ 345628 w 683278"/>
              <a:gd name="connsiteY380" fmla="*/ 15635 h 419535"/>
              <a:gd name="connsiteX381" fmla="*/ 342820 w 683278"/>
              <a:gd name="connsiteY381" fmla="*/ 19377 h 419535"/>
              <a:gd name="connsiteX382" fmla="*/ 346732 w 683278"/>
              <a:gd name="connsiteY382" fmla="*/ 15408 h 419535"/>
              <a:gd name="connsiteX383" fmla="*/ 380338 w 683278"/>
              <a:gd name="connsiteY383" fmla="*/ 2017 h 419535"/>
              <a:gd name="connsiteX384" fmla="*/ 375538 w 683278"/>
              <a:gd name="connsiteY384" fmla="*/ 6887 h 419535"/>
              <a:gd name="connsiteX385" fmla="*/ 371037 w 683278"/>
              <a:gd name="connsiteY385" fmla="*/ 11604 h 419535"/>
              <a:gd name="connsiteX386" fmla="*/ 372441 w 683278"/>
              <a:gd name="connsiteY386" fmla="*/ 12791 h 419535"/>
              <a:gd name="connsiteX387" fmla="*/ 371767 w 683278"/>
              <a:gd name="connsiteY387" fmla="*/ 12159 h 419535"/>
              <a:gd name="connsiteX388" fmla="*/ 376726 w 683278"/>
              <a:gd name="connsiteY388" fmla="*/ 8406 h 419535"/>
              <a:gd name="connsiteX389" fmla="*/ 381534 w 683278"/>
              <a:gd name="connsiteY389" fmla="*/ 3602 h 419535"/>
              <a:gd name="connsiteX390" fmla="*/ 385140 w 683278"/>
              <a:gd name="connsiteY390" fmla="*/ 0 h 4195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Lst>
            <a:rect l="l" t="t" r="r" b="b"/>
            <a:pathLst>
              <a:path w="683278" h="419535">
                <a:moveTo>
                  <a:pt x="123074" y="370007"/>
                </a:moveTo>
                <a:cubicBezTo>
                  <a:pt x="131455" y="365152"/>
                  <a:pt x="135046" y="373647"/>
                  <a:pt x="139835" y="378502"/>
                </a:cubicBezTo>
                <a:cubicBezTo>
                  <a:pt x="143427" y="386997"/>
                  <a:pt x="153004" y="390638"/>
                  <a:pt x="156596" y="395492"/>
                </a:cubicBezTo>
                <a:cubicBezTo>
                  <a:pt x="156596" y="399133"/>
                  <a:pt x="156596" y="403987"/>
                  <a:pt x="153004" y="403987"/>
                </a:cubicBezTo>
                <a:cubicBezTo>
                  <a:pt x="148216" y="403987"/>
                  <a:pt x="148216" y="399133"/>
                  <a:pt x="143427" y="403987"/>
                </a:cubicBezTo>
                <a:cubicBezTo>
                  <a:pt x="135046" y="403987"/>
                  <a:pt x="131455" y="399133"/>
                  <a:pt x="131455" y="395492"/>
                </a:cubicBezTo>
                <a:cubicBezTo>
                  <a:pt x="131455" y="390638"/>
                  <a:pt x="131455" y="390638"/>
                  <a:pt x="126666" y="386997"/>
                </a:cubicBezTo>
                <a:cubicBezTo>
                  <a:pt x="123074" y="382143"/>
                  <a:pt x="118285" y="373647"/>
                  <a:pt x="123074" y="370007"/>
                </a:cubicBezTo>
                <a:close/>
                <a:moveTo>
                  <a:pt x="294910" y="365086"/>
                </a:moveTo>
                <a:lnTo>
                  <a:pt x="294947" y="365114"/>
                </a:lnTo>
                <a:lnTo>
                  <a:pt x="298837" y="365114"/>
                </a:lnTo>
                <a:lnTo>
                  <a:pt x="298537" y="365086"/>
                </a:lnTo>
                <a:close/>
                <a:moveTo>
                  <a:pt x="290371" y="361123"/>
                </a:moveTo>
                <a:lnTo>
                  <a:pt x="290137" y="361506"/>
                </a:lnTo>
                <a:lnTo>
                  <a:pt x="290179" y="361537"/>
                </a:lnTo>
                <a:close/>
                <a:moveTo>
                  <a:pt x="87437" y="342422"/>
                </a:moveTo>
                <a:lnTo>
                  <a:pt x="87419" y="342483"/>
                </a:lnTo>
                <a:lnTo>
                  <a:pt x="96924" y="343453"/>
                </a:lnTo>
                <a:lnTo>
                  <a:pt x="96924" y="343379"/>
                </a:lnTo>
                <a:lnTo>
                  <a:pt x="96925" y="343378"/>
                </a:lnTo>
                <a:close/>
                <a:moveTo>
                  <a:pt x="100559" y="338723"/>
                </a:moveTo>
                <a:lnTo>
                  <a:pt x="102018" y="340684"/>
                </a:lnTo>
                <a:lnTo>
                  <a:pt x="102312" y="340529"/>
                </a:lnTo>
                <a:close/>
                <a:moveTo>
                  <a:pt x="94530" y="333179"/>
                </a:moveTo>
                <a:lnTo>
                  <a:pt x="89511" y="334688"/>
                </a:lnTo>
                <a:lnTo>
                  <a:pt x="89511" y="334961"/>
                </a:lnTo>
                <a:lnTo>
                  <a:pt x="94934" y="333631"/>
                </a:lnTo>
                <a:lnTo>
                  <a:pt x="95475" y="333889"/>
                </a:lnTo>
                <a:close/>
                <a:moveTo>
                  <a:pt x="535104" y="330263"/>
                </a:moveTo>
                <a:lnTo>
                  <a:pt x="534860" y="330834"/>
                </a:lnTo>
                <a:lnTo>
                  <a:pt x="535164" y="330292"/>
                </a:lnTo>
                <a:close/>
                <a:moveTo>
                  <a:pt x="536275" y="325216"/>
                </a:moveTo>
                <a:lnTo>
                  <a:pt x="538729" y="326653"/>
                </a:lnTo>
                <a:lnTo>
                  <a:pt x="539369" y="326831"/>
                </a:lnTo>
                <a:lnTo>
                  <a:pt x="538616" y="326558"/>
                </a:lnTo>
                <a:close/>
                <a:moveTo>
                  <a:pt x="535164" y="306143"/>
                </a:moveTo>
                <a:cubicBezTo>
                  <a:pt x="544759" y="309737"/>
                  <a:pt x="556753" y="313330"/>
                  <a:pt x="569946" y="313330"/>
                </a:cubicBezTo>
                <a:cubicBezTo>
                  <a:pt x="556753" y="325308"/>
                  <a:pt x="544759" y="313330"/>
                  <a:pt x="535164" y="306143"/>
                </a:cubicBezTo>
                <a:close/>
                <a:moveTo>
                  <a:pt x="623827" y="287986"/>
                </a:moveTo>
                <a:cubicBezTo>
                  <a:pt x="633461" y="291617"/>
                  <a:pt x="633461" y="296459"/>
                  <a:pt x="623827" y="300090"/>
                </a:cubicBezTo>
                <a:cubicBezTo>
                  <a:pt x="620215" y="300090"/>
                  <a:pt x="615398" y="300090"/>
                  <a:pt x="611785" y="300090"/>
                </a:cubicBezTo>
                <a:cubicBezTo>
                  <a:pt x="615398" y="296459"/>
                  <a:pt x="620215" y="291617"/>
                  <a:pt x="623827" y="287986"/>
                </a:cubicBezTo>
                <a:close/>
                <a:moveTo>
                  <a:pt x="633521" y="274873"/>
                </a:moveTo>
                <a:cubicBezTo>
                  <a:pt x="637123" y="288077"/>
                  <a:pt x="637123" y="288077"/>
                  <a:pt x="655137" y="283276"/>
                </a:cubicBezTo>
                <a:cubicBezTo>
                  <a:pt x="655137" y="288077"/>
                  <a:pt x="655137" y="291678"/>
                  <a:pt x="650333" y="291678"/>
                </a:cubicBezTo>
                <a:cubicBezTo>
                  <a:pt x="641927" y="308483"/>
                  <a:pt x="608302" y="334891"/>
                  <a:pt x="581882" y="325288"/>
                </a:cubicBezTo>
                <a:cubicBezTo>
                  <a:pt x="586685" y="316886"/>
                  <a:pt x="578279" y="316886"/>
                  <a:pt x="573475" y="316886"/>
                </a:cubicBezTo>
                <a:lnTo>
                  <a:pt x="573475" y="318152"/>
                </a:lnTo>
                <a:lnTo>
                  <a:pt x="573184" y="318443"/>
                </a:lnTo>
                <a:lnTo>
                  <a:pt x="573448" y="318247"/>
                </a:lnTo>
                <a:cubicBezTo>
                  <a:pt x="577030" y="318247"/>
                  <a:pt x="586581" y="318247"/>
                  <a:pt x="581806" y="325308"/>
                </a:cubicBezTo>
                <a:cubicBezTo>
                  <a:pt x="577030" y="325308"/>
                  <a:pt x="577030" y="325308"/>
                  <a:pt x="577030" y="325308"/>
                </a:cubicBezTo>
                <a:lnTo>
                  <a:pt x="577004" y="325308"/>
                </a:lnTo>
                <a:cubicBezTo>
                  <a:pt x="573398" y="331360"/>
                  <a:pt x="564983" y="331360"/>
                  <a:pt x="561377" y="331360"/>
                </a:cubicBezTo>
                <a:lnTo>
                  <a:pt x="561956" y="329659"/>
                </a:lnTo>
                <a:lnTo>
                  <a:pt x="560253" y="331361"/>
                </a:lnTo>
                <a:cubicBezTo>
                  <a:pt x="556646" y="331361"/>
                  <a:pt x="551838" y="331361"/>
                  <a:pt x="551838" y="331361"/>
                </a:cubicBezTo>
                <a:lnTo>
                  <a:pt x="550431" y="330850"/>
                </a:lnTo>
                <a:lnTo>
                  <a:pt x="539917" y="335143"/>
                </a:lnTo>
                <a:cubicBezTo>
                  <a:pt x="537838" y="337872"/>
                  <a:pt x="536947" y="341207"/>
                  <a:pt x="535164" y="343633"/>
                </a:cubicBezTo>
                <a:cubicBezTo>
                  <a:pt x="530411" y="352123"/>
                  <a:pt x="526847" y="355762"/>
                  <a:pt x="518529" y="360613"/>
                </a:cubicBezTo>
                <a:cubicBezTo>
                  <a:pt x="518529" y="353942"/>
                  <a:pt x="518529" y="349697"/>
                  <a:pt x="520014" y="346514"/>
                </a:cubicBezTo>
                <a:lnTo>
                  <a:pt x="523667" y="343797"/>
                </a:lnTo>
                <a:lnTo>
                  <a:pt x="520017" y="346223"/>
                </a:lnTo>
                <a:cubicBezTo>
                  <a:pt x="518367" y="349383"/>
                  <a:pt x="518367" y="353596"/>
                  <a:pt x="518367" y="360216"/>
                </a:cubicBezTo>
                <a:cubicBezTo>
                  <a:pt x="509969" y="381883"/>
                  <a:pt x="479974" y="403550"/>
                  <a:pt x="463177" y="415587"/>
                </a:cubicBezTo>
                <a:cubicBezTo>
                  <a:pt x="454779" y="415587"/>
                  <a:pt x="445180" y="415587"/>
                  <a:pt x="441581" y="415587"/>
                </a:cubicBezTo>
                <a:cubicBezTo>
                  <a:pt x="419985" y="415587"/>
                  <a:pt x="398389" y="411976"/>
                  <a:pt x="381592" y="407161"/>
                </a:cubicBezTo>
                <a:cubicBezTo>
                  <a:pt x="373193" y="403550"/>
                  <a:pt x="364795" y="407161"/>
                  <a:pt x="355197" y="398735"/>
                </a:cubicBezTo>
                <a:lnTo>
                  <a:pt x="330540" y="373997"/>
                </a:lnTo>
                <a:lnTo>
                  <a:pt x="328724" y="374735"/>
                </a:lnTo>
                <a:cubicBezTo>
                  <a:pt x="322083" y="372323"/>
                  <a:pt x="316649" y="368705"/>
                  <a:pt x="311819" y="366292"/>
                </a:cubicBezTo>
                <a:lnTo>
                  <a:pt x="299682" y="365190"/>
                </a:lnTo>
                <a:lnTo>
                  <a:pt x="285027" y="380448"/>
                </a:lnTo>
                <a:cubicBezTo>
                  <a:pt x="279616" y="383756"/>
                  <a:pt x="273304" y="384958"/>
                  <a:pt x="264887" y="383154"/>
                </a:cubicBezTo>
                <a:cubicBezTo>
                  <a:pt x="264887" y="383154"/>
                  <a:pt x="260078" y="383154"/>
                  <a:pt x="260078" y="386762"/>
                </a:cubicBezTo>
                <a:cubicBezTo>
                  <a:pt x="264887" y="386762"/>
                  <a:pt x="264887" y="386762"/>
                  <a:pt x="264887" y="386762"/>
                </a:cubicBezTo>
                <a:cubicBezTo>
                  <a:pt x="273304" y="391573"/>
                  <a:pt x="273304" y="395181"/>
                  <a:pt x="269697" y="395181"/>
                </a:cubicBezTo>
                <a:cubicBezTo>
                  <a:pt x="260078" y="395181"/>
                  <a:pt x="256471" y="404803"/>
                  <a:pt x="248054" y="404803"/>
                </a:cubicBezTo>
                <a:cubicBezTo>
                  <a:pt x="243245" y="399992"/>
                  <a:pt x="243245" y="399992"/>
                  <a:pt x="243245" y="404803"/>
                </a:cubicBezTo>
                <a:cubicBezTo>
                  <a:pt x="239638" y="413221"/>
                  <a:pt x="234828" y="413221"/>
                  <a:pt x="230019" y="413221"/>
                </a:cubicBezTo>
                <a:cubicBezTo>
                  <a:pt x="213186" y="421640"/>
                  <a:pt x="199960" y="421640"/>
                  <a:pt x="183126" y="413221"/>
                </a:cubicBezTo>
                <a:cubicBezTo>
                  <a:pt x="174710" y="413221"/>
                  <a:pt x="169900" y="408411"/>
                  <a:pt x="161484" y="413221"/>
                </a:cubicBezTo>
                <a:cubicBezTo>
                  <a:pt x="153067" y="416829"/>
                  <a:pt x="153067" y="408411"/>
                  <a:pt x="153067" y="404803"/>
                </a:cubicBezTo>
                <a:cubicBezTo>
                  <a:pt x="157877" y="404803"/>
                  <a:pt x="157877" y="399992"/>
                  <a:pt x="157877" y="395181"/>
                </a:cubicBezTo>
                <a:cubicBezTo>
                  <a:pt x="161484" y="395181"/>
                  <a:pt x="166293" y="395181"/>
                  <a:pt x="166293" y="391573"/>
                </a:cubicBezTo>
                <a:cubicBezTo>
                  <a:pt x="169900" y="391573"/>
                  <a:pt x="174710" y="391573"/>
                  <a:pt x="174710" y="391573"/>
                </a:cubicBezTo>
                <a:cubicBezTo>
                  <a:pt x="199960" y="404803"/>
                  <a:pt x="221602" y="395181"/>
                  <a:pt x="243245" y="383154"/>
                </a:cubicBezTo>
                <a:cubicBezTo>
                  <a:pt x="251661" y="373533"/>
                  <a:pt x="256471" y="369924"/>
                  <a:pt x="269697" y="373533"/>
                </a:cubicBezTo>
                <a:cubicBezTo>
                  <a:pt x="273304" y="369924"/>
                  <a:pt x="273304" y="369924"/>
                  <a:pt x="273304" y="369924"/>
                </a:cubicBezTo>
                <a:cubicBezTo>
                  <a:pt x="275709" y="363309"/>
                  <a:pt x="279015" y="358799"/>
                  <a:pt x="283374" y="354891"/>
                </a:cubicBezTo>
                <a:lnTo>
                  <a:pt x="298015" y="344680"/>
                </a:lnTo>
                <a:lnTo>
                  <a:pt x="298579" y="343465"/>
                </a:lnTo>
                <a:lnTo>
                  <a:pt x="299225" y="343836"/>
                </a:lnTo>
                <a:lnTo>
                  <a:pt x="299756" y="343465"/>
                </a:lnTo>
                <a:lnTo>
                  <a:pt x="299529" y="344010"/>
                </a:lnTo>
                <a:lnTo>
                  <a:pt x="314221" y="352438"/>
                </a:lnTo>
                <a:lnTo>
                  <a:pt x="315441" y="351819"/>
                </a:lnTo>
                <a:cubicBezTo>
                  <a:pt x="323894" y="346995"/>
                  <a:pt x="323894" y="346995"/>
                  <a:pt x="323894" y="346995"/>
                </a:cubicBezTo>
                <a:cubicBezTo>
                  <a:pt x="326309" y="353629"/>
                  <a:pt x="330837" y="356945"/>
                  <a:pt x="335214" y="360413"/>
                </a:cubicBezTo>
                <a:lnTo>
                  <a:pt x="343663" y="372033"/>
                </a:lnTo>
                <a:lnTo>
                  <a:pt x="346798" y="373457"/>
                </a:lnTo>
                <a:lnTo>
                  <a:pt x="350370" y="375129"/>
                </a:lnTo>
                <a:lnTo>
                  <a:pt x="357001" y="375681"/>
                </a:lnTo>
                <a:lnTo>
                  <a:pt x="363678" y="381360"/>
                </a:lnTo>
                <a:lnTo>
                  <a:pt x="364795" y="381883"/>
                </a:lnTo>
                <a:lnTo>
                  <a:pt x="364935" y="383920"/>
                </a:lnTo>
                <a:lnTo>
                  <a:pt x="370681" y="390406"/>
                </a:lnTo>
                <a:lnTo>
                  <a:pt x="373193" y="390309"/>
                </a:lnTo>
                <a:cubicBezTo>
                  <a:pt x="385191" y="398735"/>
                  <a:pt x="398389" y="393920"/>
                  <a:pt x="415186" y="398735"/>
                </a:cubicBezTo>
                <a:cubicBezTo>
                  <a:pt x="454779" y="407161"/>
                  <a:pt x="475175" y="377068"/>
                  <a:pt x="496771" y="355401"/>
                </a:cubicBezTo>
                <a:cubicBezTo>
                  <a:pt x="505170" y="346975"/>
                  <a:pt x="514768" y="338549"/>
                  <a:pt x="518367" y="330123"/>
                </a:cubicBezTo>
                <a:lnTo>
                  <a:pt x="518597" y="330123"/>
                </a:lnTo>
                <a:lnTo>
                  <a:pt x="526680" y="310087"/>
                </a:lnTo>
                <a:lnTo>
                  <a:pt x="526595" y="309746"/>
                </a:lnTo>
                <a:cubicBezTo>
                  <a:pt x="530201" y="309746"/>
                  <a:pt x="530201" y="309746"/>
                  <a:pt x="535009" y="306143"/>
                </a:cubicBezTo>
                <a:cubicBezTo>
                  <a:pt x="543424" y="314549"/>
                  <a:pt x="556646" y="326558"/>
                  <a:pt x="568667" y="314549"/>
                </a:cubicBezTo>
                <a:cubicBezTo>
                  <a:pt x="568667" y="309746"/>
                  <a:pt x="573475" y="314549"/>
                  <a:pt x="573475" y="314549"/>
                </a:cubicBezTo>
                <a:lnTo>
                  <a:pt x="573475" y="313285"/>
                </a:lnTo>
                <a:cubicBezTo>
                  <a:pt x="581882" y="308483"/>
                  <a:pt x="590288" y="300081"/>
                  <a:pt x="598694" y="308483"/>
                </a:cubicBezTo>
                <a:cubicBezTo>
                  <a:pt x="598694" y="308483"/>
                  <a:pt x="598694" y="308483"/>
                  <a:pt x="595092" y="313285"/>
                </a:cubicBezTo>
                <a:cubicBezTo>
                  <a:pt x="595092" y="313285"/>
                  <a:pt x="595092" y="313285"/>
                  <a:pt x="595092" y="316886"/>
                </a:cubicBezTo>
                <a:lnTo>
                  <a:pt x="595150" y="316885"/>
                </a:lnTo>
                <a:lnTo>
                  <a:pt x="595150" y="313344"/>
                </a:lnTo>
                <a:cubicBezTo>
                  <a:pt x="599958" y="308525"/>
                  <a:pt x="599958" y="308525"/>
                  <a:pt x="599958" y="308525"/>
                </a:cubicBezTo>
                <a:cubicBezTo>
                  <a:pt x="603564" y="308525"/>
                  <a:pt x="608373" y="304910"/>
                  <a:pt x="613181" y="300091"/>
                </a:cubicBezTo>
                <a:lnTo>
                  <a:pt x="625106" y="300091"/>
                </a:lnTo>
                <a:lnTo>
                  <a:pt x="625114" y="300081"/>
                </a:lnTo>
                <a:cubicBezTo>
                  <a:pt x="633521" y="296480"/>
                  <a:pt x="633521" y="291678"/>
                  <a:pt x="625114" y="288077"/>
                </a:cubicBezTo>
                <a:cubicBezTo>
                  <a:pt x="620311" y="279675"/>
                  <a:pt x="628717" y="279675"/>
                  <a:pt x="633521" y="274873"/>
                </a:cubicBezTo>
                <a:close/>
                <a:moveTo>
                  <a:pt x="54943" y="209857"/>
                </a:moveTo>
                <a:lnTo>
                  <a:pt x="38600" y="218831"/>
                </a:lnTo>
                <a:lnTo>
                  <a:pt x="54769" y="210618"/>
                </a:lnTo>
                <a:cubicBezTo>
                  <a:pt x="61323" y="208197"/>
                  <a:pt x="66684" y="208197"/>
                  <a:pt x="71003" y="210467"/>
                </a:cubicBezTo>
                <a:lnTo>
                  <a:pt x="72720" y="212783"/>
                </a:lnTo>
                <a:lnTo>
                  <a:pt x="71135" y="210310"/>
                </a:lnTo>
                <a:cubicBezTo>
                  <a:pt x="66937" y="208046"/>
                  <a:pt x="61540" y="208046"/>
                  <a:pt x="54943" y="209857"/>
                </a:cubicBezTo>
                <a:close/>
                <a:moveTo>
                  <a:pt x="676914" y="184089"/>
                </a:moveTo>
                <a:cubicBezTo>
                  <a:pt x="685382" y="196338"/>
                  <a:pt x="681753" y="201237"/>
                  <a:pt x="673284" y="209811"/>
                </a:cubicBezTo>
                <a:cubicBezTo>
                  <a:pt x="673284" y="201237"/>
                  <a:pt x="676914" y="192663"/>
                  <a:pt x="676914" y="184089"/>
                </a:cubicBezTo>
                <a:close/>
                <a:moveTo>
                  <a:pt x="114656" y="184089"/>
                </a:moveTo>
                <a:cubicBezTo>
                  <a:pt x="118285" y="187720"/>
                  <a:pt x="118285" y="192562"/>
                  <a:pt x="118285" y="192562"/>
                </a:cubicBezTo>
                <a:cubicBezTo>
                  <a:pt x="118285" y="192562"/>
                  <a:pt x="114656" y="192562"/>
                  <a:pt x="114656" y="196193"/>
                </a:cubicBezTo>
                <a:cubicBezTo>
                  <a:pt x="109817" y="192562"/>
                  <a:pt x="106187" y="192562"/>
                  <a:pt x="106187" y="187720"/>
                </a:cubicBezTo>
                <a:cubicBezTo>
                  <a:pt x="109817" y="187720"/>
                  <a:pt x="109817" y="187720"/>
                  <a:pt x="114656" y="184089"/>
                </a:cubicBezTo>
                <a:close/>
                <a:moveTo>
                  <a:pt x="653678" y="142225"/>
                </a:moveTo>
                <a:cubicBezTo>
                  <a:pt x="656833" y="142829"/>
                  <a:pt x="660139" y="144943"/>
                  <a:pt x="664947" y="149172"/>
                </a:cubicBezTo>
                <a:cubicBezTo>
                  <a:pt x="668553" y="154004"/>
                  <a:pt x="673362" y="157629"/>
                  <a:pt x="676968" y="167293"/>
                </a:cubicBezTo>
                <a:cubicBezTo>
                  <a:pt x="685382" y="170918"/>
                  <a:pt x="685382" y="175750"/>
                  <a:pt x="676968" y="179375"/>
                </a:cubicBezTo>
                <a:cubicBezTo>
                  <a:pt x="672761" y="179375"/>
                  <a:pt x="669756" y="179375"/>
                  <a:pt x="667802" y="181036"/>
                </a:cubicBezTo>
                <a:lnTo>
                  <a:pt x="667551" y="182061"/>
                </a:lnTo>
                <a:lnTo>
                  <a:pt x="676812" y="180559"/>
                </a:lnTo>
                <a:cubicBezTo>
                  <a:pt x="676812" y="184180"/>
                  <a:pt x="676812" y="184180"/>
                  <a:pt x="676812" y="184180"/>
                </a:cubicBezTo>
                <a:cubicBezTo>
                  <a:pt x="676812" y="193837"/>
                  <a:pt x="671995" y="202286"/>
                  <a:pt x="671995" y="210735"/>
                </a:cubicBezTo>
                <a:cubicBezTo>
                  <a:pt x="671995" y="219185"/>
                  <a:pt x="663566" y="227634"/>
                  <a:pt x="671995" y="240911"/>
                </a:cubicBezTo>
                <a:cubicBezTo>
                  <a:pt x="667179" y="244533"/>
                  <a:pt x="667179" y="244533"/>
                  <a:pt x="667179" y="244533"/>
                </a:cubicBezTo>
                <a:cubicBezTo>
                  <a:pt x="655137" y="257810"/>
                  <a:pt x="658749" y="269880"/>
                  <a:pt x="655137" y="283158"/>
                </a:cubicBezTo>
                <a:cubicBezTo>
                  <a:pt x="637074" y="287986"/>
                  <a:pt x="637074" y="287986"/>
                  <a:pt x="633461" y="274709"/>
                </a:cubicBezTo>
                <a:cubicBezTo>
                  <a:pt x="633461" y="269880"/>
                  <a:pt x="633461" y="269880"/>
                  <a:pt x="637074" y="266259"/>
                </a:cubicBezTo>
                <a:cubicBezTo>
                  <a:pt x="645503" y="257810"/>
                  <a:pt x="645503" y="249361"/>
                  <a:pt x="655137" y="240911"/>
                </a:cubicBezTo>
                <a:cubicBezTo>
                  <a:pt x="663566" y="222806"/>
                  <a:pt x="663566" y="210735"/>
                  <a:pt x="663566" y="193837"/>
                </a:cubicBezTo>
                <a:lnTo>
                  <a:pt x="664319" y="190928"/>
                </a:lnTo>
                <a:lnTo>
                  <a:pt x="660139" y="179375"/>
                </a:lnTo>
                <a:cubicBezTo>
                  <a:pt x="664947" y="162461"/>
                  <a:pt x="664947" y="162461"/>
                  <a:pt x="651725" y="157629"/>
                </a:cubicBezTo>
                <a:cubicBezTo>
                  <a:pt x="646916" y="154004"/>
                  <a:pt x="638502" y="154004"/>
                  <a:pt x="643310" y="144339"/>
                </a:cubicBezTo>
                <a:cubicBezTo>
                  <a:pt x="647517" y="142527"/>
                  <a:pt x="650523" y="141621"/>
                  <a:pt x="653678" y="142225"/>
                </a:cubicBezTo>
                <a:close/>
                <a:moveTo>
                  <a:pt x="252322" y="105836"/>
                </a:moveTo>
                <a:cubicBezTo>
                  <a:pt x="256506" y="106887"/>
                  <a:pt x="260690" y="108989"/>
                  <a:pt x="264874" y="110790"/>
                </a:cubicBezTo>
                <a:cubicBezTo>
                  <a:pt x="268460" y="115593"/>
                  <a:pt x="276828" y="115593"/>
                  <a:pt x="281609" y="115593"/>
                </a:cubicBezTo>
                <a:cubicBezTo>
                  <a:pt x="276828" y="127602"/>
                  <a:pt x="268460" y="127602"/>
                  <a:pt x="264874" y="119196"/>
                </a:cubicBezTo>
                <a:cubicBezTo>
                  <a:pt x="256506" y="110790"/>
                  <a:pt x="248138" y="110790"/>
                  <a:pt x="239770" y="110790"/>
                </a:cubicBezTo>
                <a:cubicBezTo>
                  <a:pt x="239770" y="107187"/>
                  <a:pt x="239770" y="107187"/>
                  <a:pt x="239770" y="107187"/>
                </a:cubicBezTo>
                <a:cubicBezTo>
                  <a:pt x="243954" y="104786"/>
                  <a:pt x="248138" y="104786"/>
                  <a:pt x="252322" y="105836"/>
                </a:cubicBezTo>
                <a:close/>
                <a:moveTo>
                  <a:pt x="206635" y="88297"/>
                </a:moveTo>
                <a:cubicBezTo>
                  <a:pt x="209349" y="89956"/>
                  <a:pt x="211460" y="93273"/>
                  <a:pt x="213269" y="97494"/>
                </a:cubicBezTo>
                <a:cubicBezTo>
                  <a:pt x="213269" y="102318"/>
                  <a:pt x="213269" y="102318"/>
                  <a:pt x="218094" y="107143"/>
                </a:cubicBezTo>
                <a:cubicBezTo>
                  <a:pt x="209651" y="111967"/>
                  <a:pt x="204826" y="107143"/>
                  <a:pt x="201207" y="107143"/>
                </a:cubicBezTo>
                <a:lnTo>
                  <a:pt x="199469" y="106150"/>
                </a:lnTo>
                <a:lnTo>
                  <a:pt x="193937" y="110050"/>
                </a:lnTo>
                <a:cubicBezTo>
                  <a:pt x="192434" y="112168"/>
                  <a:pt x="191533" y="114286"/>
                  <a:pt x="191533" y="114286"/>
                </a:cubicBezTo>
                <a:cubicBezTo>
                  <a:pt x="165087" y="127601"/>
                  <a:pt x="156673" y="149389"/>
                  <a:pt x="139844" y="166335"/>
                </a:cubicBezTo>
                <a:cubicBezTo>
                  <a:pt x="137440" y="168756"/>
                  <a:pt x="137440" y="169967"/>
                  <a:pt x="138041" y="171177"/>
                </a:cubicBezTo>
                <a:lnTo>
                  <a:pt x="139692" y="175609"/>
                </a:lnTo>
                <a:lnTo>
                  <a:pt x="139898" y="175774"/>
                </a:lnTo>
                <a:lnTo>
                  <a:pt x="143455" y="201061"/>
                </a:lnTo>
                <a:lnTo>
                  <a:pt x="143489" y="201064"/>
                </a:lnTo>
                <a:lnTo>
                  <a:pt x="143489" y="201302"/>
                </a:lnTo>
                <a:lnTo>
                  <a:pt x="143489" y="210194"/>
                </a:lnTo>
                <a:cubicBezTo>
                  <a:pt x="143489" y="214151"/>
                  <a:pt x="143489" y="218716"/>
                  <a:pt x="143489" y="222977"/>
                </a:cubicBezTo>
                <a:cubicBezTo>
                  <a:pt x="143489" y="226629"/>
                  <a:pt x="143489" y="231499"/>
                  <a:pt x="135088" y="226629"/>
                </a:cubicBezTo>
                <a:cubicBezTo>
                  <a:pt x="131487" y="222977"/>
                  <a:pt x="123086" y="222977"/>
                  <a:pt x="118285" y="222977"/>
                </a:cubicBezTo>
                <a:lnTo>
                  <a:pt x="122731" y="215085"/>
                </a:lnTo>
                <a:lnTo>
                  <a:pt x="121410" y="214413"/>
                </a:lnTo>
                <a:lnTo>
                  <a:pt x="118210" y="221916"/>
                </a:lnTo>
                <a:cubicBezTo>
                  <a:pt x="109804" y="221916"/>
                  <a:pt x="101397" y="221916"/>
                  <a:pt x="96594" y="221916"/>
                </a:cubicBezTo>
                <a:lnTo>
                  <a:pt x="85592" y="198699"/>
                </a:lnTo>
                <a:lnTo>
                  <a:pt x="89275" y="210461"/>
                </a:lnTo>
                <a:cubicBezTo>
                  <a:pt x="90925" y="214989"/>
                  <a:pt x="93323" y="219516"/>
                  <a:pt x="98121" y="224346"/>
                </a:cubicBezTo>
                <a:cubicBezTo>
                  <a:pt x="93323" y="224346"/>
                  <a:pt x="93323" y="224346"/>
                  <a:pt x="93323" y="227968"/>
                </a:cubicBezTo>
                <a:cubicBezTo>
                  <a:pt x="88526" y="224346"/>
                  <a:pt x="84928" y="224346"/>
                  <a:pt x="80130" y="224346"/>
                </a:cubicBezTo>
                <a:lnTo>
                  <a:pt x="80049" y="224220"/>
                </a:lnTo>
                <a:lnTo>
                  <a:pt x="41663" y="236037"/>
                </a:lnTo>
                <a:cubicBezTo>
                  <a:pt x="38089" y="236037"/>
                  <a:pt x="38089" y="236037"/>
                  <a:pt x="38089" y="236037"/>
                </a:cubicBezTo>
                <a:cubicBezTo>
                  <a:pt x="39876" y="231801"/>
                  <a:pt x="40770" y="229682"/>
                  <a:pt x="40174" y="228623"/>
                </a:cubicBezTo>
                <a:lnTo>
                  <a:pt x="39719" y="228553"/>
                </a:lnTo>
                <a:lnTo>
                  <a:pt x="36847" y="236038"/>
                </a:lnTo>
                <a:lnTo>
                  <a:pt x="41663" y="236038"/>
                </a:lnTo>
                <a:cubicBezTo>
                  <a:pt x="41663" y="240869"/>
                  <a:pt x="41663" y="240869"/>
                  <a:pt x="41663" y="244491"/>
                </a:cubicBezTo>
                <a:cubicBezTo>
                  <a:pt x="36846" y="244491"/>
                  <a:pt x="36846" y="249322"/>
                  <a:pt x="33234" y="249322"/>
                </a:cubicBezTo>
                <a:cubicBezTo>
                  <a:pt x="23600" y="249322"/>
                  <a:pt x="28417" y="254152"/>
                  <a:pt x="28417" y="257775"/>
                </a:cubicBezTo>
                <a:cubicBezTo>
                  <a:pt x="19987" y="262605"/>
                  <a:pt x="23600" y="271059"/>
                  <a:pt x="23600" y="274682"/>
                </a:cubicBezTo>
                <a:cubicBezTo>
                  <a:pt x="19385" y="278908"/>
                  <a:pt x="18482" y="283135"/>
                  <a:pt x="18633" y="286908"/>
                </a:cubicBezTo>
                <a:lnTo>
                  <a:pt x="19778" y="294952"/>
                </a:lnTo>
                <a:lnTo>
                  <a:pt x="21332" y="295147"/>
                </a:lnTo>
                <a:lnTo>
                  <a:pt x="38097" y="331380"/>
                </a:lnTo>
                <a:lnTo>
                  <a:pt x="38118" y="331361"/>
                </a:lnTo>
                <a:cubicBezTo>
                  <a:pt x="46485" y="331361"/>
                  <a:pt x="51265" y="331361"/>
                  <a:pt x="54851" y="335018"/>
                </a:cubicBezTo>
                <a:cubicBezTo>
                  <a:pt x="59631" y="339893"/>
                  <a:pt x="63217" y="335018"/>
                  <a:pt x="67998" y="335018"/>
                </a:cubicBezTo>
                <a:lnTo>
                  <a:pt x="88544" y="331525"/>
                </a:lnTo>
                <a:lnTo>
                  <a:pt x="88544" y="330178"/>
                </a:lnTo>
                <a:cubicBezTo>
                  <a:pt x="93333" y="330178"/>
                  <a:pt x="96924" y="326578"/>
                  <a:pt x="101713" y="326578"/>
                </a:cubicBezTo>
                <a:cubicBezTo>
                  <a:pt x="108298" y="324178"/>
                  <a:pt x="114883" y="324178"/>
                  <a:pt x="120869" y="326278"/>
                </a:cubicBezTo>
                <a:cubicBezTo>
                  <a:pt x="126855" y="328378"/>
                  <a:pt x="132242" y="332579"/>
                  <a:pt x="136432" y="338579"/>
                </a:cubicBezTo>
                <a:cubicBezTo>
                  <a:pt x="136432" y="343379"/>
                  <a:pt x="132841" y="348179"/>
                  <a:pt x="136432" y="356579"/>
                </a:cubicBezTo>
                <a:cubicBezTo>
                  <a:pt x="129848" y="356579"/>
                  <a:pt x="123263" y="354479"/>
                  <a:pt x="116678" y="352379"/>
                </a:cubicBezTo>
                <a:lnTo>
                  <a:pt x="97877" y="348381"/>
                </a:lnTo>
                <a:lnTo>
                  <a:pt x="97877" y="351016"/>
                </a:lnTo>
                <a:cubicBezTo>
                  <a:pt x="98475" y="352692"/>
                  <a:pt x="98475" y="353910"/>
                  <a:pt x="94292" y="352082"/>
                </a:cubicBezTo>
                <a:cubicBezTo>
                  <a:pt x="84730" y="347207"/>
                  <a:pt x="81145" y="347207"/>
                  <a:pt x="72778" y="355739"/>
                </a:cubicBezTo>
                <a:cubicBezTo>
                  <a:pt x="63217" y="360614"/>
                  <a:pt x="54851" y="355739"/>
                  <a:pt x="46485" y="352082"/>
                </a:cubicBezTo>
                <a:cubicBezTo>
                  <a:pt x="38118" y="352082"/>
                  <a:pt x="33338" y="343550"/>
                  <a:pt x="28557" y="339893"/>
                </a:cubicBezTo>
                <a:lnTo>
                  <a:pt x="29252" y="339272"/>
                </a:lnTo>
                <a:lnTo>
                  <a:pt x="16531" y="321777"/>
                </a:lnTo>
                <a:cubicBezTo>
                  <a:pt x="16531" y="313304"/>
                  <a:pt x="12931" y="308462"/>
                  <a:pt x="12931" y="299989"/>
                </a:cubicBezTo>
                <a:lnTo>
                  <a:pt x="14909" y="295377"/>
                </a:lnTo>
                <a:lnTo>
                  <a:pt x="13364" y="295060"/>
                </a:lnTo>
                <a:cubicBezTo>
                  <a:pt x="11558" y="294909"/>
                  <a:pt x="10354" y="295815"/>
                  <a:pt x="10354" y="300041"/>
                </a:cubicBezTo>
                <a:cubicBezTo>
                  <a:pt x="10354" y="308494"/>
                  <a:pt x="15171" y="313325"/>
                  <a:pt x="15171" y="321778"/>
                </a:cubicBezTo>
                <a:cubicBezTo>
                  <a:pt x="-1688" y="304872"/>
                  <a:pt x="-1688" y="287965"/>
                  <a:pt x="1924" y="271059"/>
                </a:cubicBezTo>
                <a:cubicBezTo>
                  <a:pt x="6741" y="262605"/>
                  <a:pt x="10354" y="249322"/>
                  <a:pt x="19987" y="240869"/>
                </a:cubicBezTo>
                <a:lnTo>
                  <a:pt x="36838" y="236041"/>
                </a:lnTo>
                <a:lnTo>
                  <a:pt x="19988" y="239569"/>
                </a:lnTo>
                <a:cubicBezTo>
                  <a:pt x="19988" y="231331"/>
                  <a:pt x="19988" y="221916"/>
                  <a:pt x="28417" y="221916"/>
                </a:cubicBezTo>
                <a:lnTo>
                  <a:pt x="29183" y="222665"/>
                </a:lnTo>
                <a:lnTo>
                  <a:pt x="34854" y="207442"/>
                </a:lnTo>
                <a:cubicBezTo>
                  <a:pt x="38752" y="203518"/>
                  <a:pt x="44149" y="201405"/>
                  <a:pt x="50146" y="201405"/>
                </a:cubicBezTo>
                <a:cubicBezTo>
                  <a:pt x="58541" y="196576"/>
                  <a:pt x="71735" y="192954"/>
                  <a:pt x="80130" y="188124"/>
                </a:cubicBezTo>
                <a:cubicBezTo>
                  <a:pt x="84928" y="188124"/>
                  <a:pt x="84928" y="188124"/>
                  <a:pt x="88526" y="188124"/>
                </a:cubicBezTo>
                <a:cubicBezTo>
                  <a:pt x="86727" y="190539"/>
                  <a:pt x="84628" y="192652"/>
                  <a:pt x="83578" y="194161"/>
                </a:cubicBezTo>
                <a:lnTo>
                  <a:pt x="84757" y="196270"/>
                </a:lnTo>
                <a:lnTo>
                  <a:pt x="89388" y="188124"/>
                </a:lnTo>
                <a:cubicBezTo>
                  <a:pt x="92991" y="196572"/>
                  <a:pt x="96594" y="188124"/>
                  <a:pt x="105000" y="188124"/>
                </a:cubicBezTo>
                <a:cubicBezTo>
                  <a:pt x="105000" y="192952"/>
                  <a:pt x="109804" y="192952"/>
                  <a:pt x="113407" y="196572"/>
                </a:cubicBezTo>
                <a:cubicBezTo>
                  <a:pt x="107402" y="198986"/>
                  <a:pt x="104400" y="200193"/>
                  <a:pt x="104400" y="201852"/>
                </a:cubicBezTo>
                <a:lnTo>
                  <a:pt x="112972" y="209462"/>
                </a:lnTo>
                <a:lnTo>
                  <a:pt x="105659" y="202890"/>
                </a:lnTo>
                <a:cubicBezTo>
                  <a:pt x="105659" y="201211"/>
                  <a:pt x="108659" y="199990"/>
                  <a:pt x="114660" y="197547"/>
                </a:cubicBezTo>
                <a:cubicBezTo>
                  <a:pt x="114660" y="192663"/>
                  <a:pt x="119461" y="192663"/>
                  <a:pt x="119461" y="192663"/>
                </a:cubicBezTo>
                <a:cubicBezTo>
                  <a:pt x="119461" y="197547"/>
                  <a:pt x="121561" y="199990"/>
                  <a:pt x="123662" y="202279"/>
                </a:cubicBezTo>
                <a:lnTo>
                  <a:pt x="126994" y="209181"/>
                </a:lnTo>
                <a:lnTo>
                  <a:pt x="127371" y="208685"/>
                </a:lnTo>
                <a:lnTo>
                  <a:pt x="123735" y="201302"/>
                </a:lnTo>
                <a:cubicBezTo>
                  <a:pt x="121640" y="199175"/>
                  <a:pt x="119545" y="197047"/>
                  <a:pt x="119545" y="192793"/>
                </a:cubicBezTo>
                <a:cubicBezTo>
                  <a:pt x="119545" y="192793"/>
                  <a:pt x="119545" y="187930"/>
                  <a:pt x="114756" y="184283"/>
                </a:cubicBezTo>
                <a:cubicBezTo>
                  <a:pt x="117151" y="181852"/>
                  <a:pt x="117151" y="178509"/>
                  <a:pt x="117599" y="174710"/>
                </a:cubicBezTo>
                <a:lnTo>
                  <a:pt x="122705" y="163362"/>
                </a:lnTo>
                <a:lnTo>
                  <a:pt x="121813" y="162704"/>
                </a:lnTo>
                <a:cubicBezTo>
                  <a:pt x="126621" y="154231"/>
                  <a:pt x="135036" y="144547"/>
                  <a:pt x="139844" y="136074"/>
                </a:cubicBezTo>
                <a:cubicBezTo>
                  <a:pt x="148258" y="119128"/>
                  <a:pt x="165087" y="114286"/>
                  <a:pt x="169896" y="100971"/>
                </a:cubicBezTo>
                <a:cubicBezTo>
                  <a:pt x="173502" y="97340"/>
                  <a:pt x="178310" y="97340"/>
                  <a:pt x="183118" y="97340"/>
                </a:cubicBezTo>
                <a:lnTo>
                  <a:pt x="190964" y="101290"/>
                </a:lnTo>
                <a:lnTo>
                  <a:pt x="184320" y="97494"/>
                </a:lnTo>
                <a:cubicBezTo>
                  <a:pt x="187939" y="93876"/>
                  <a:pt x="192764" y="93876"/>
                  <a:pt x="196382" y="89051"/>
                </a:cubicBezTo>
                <a:cubicBezTo>
                  <a:pt x="200604" y="86639"/>
                  <a:pt x="203921" y="86639"/>
                  <a:pt x="206635" y="88297"/>
                </a:cubicBezTo>
                <a:close/>
                <a:moveTo>
                  <a:pt x="481526" y="56968"/>
                </a:moveTo>
                <a:lnTo>
                  <a:pt x="487276" y="63801"/>
                </a:lnTo>
                <a:lnTo>
                  <a:pt x="487276" y="62657"/>
                </a:lnTo>
                <a:lnTo>
                  <a:pt x="487129" y="62614"/>
                </a:lnTo>
                <a:close/>
                <a:moveTo>
                  <a:pt x="315512" y="46242"/>
                </a:moveTo>
                <a:cubicBezTo>
                  <a:pt x="319261" y="47299"/>
                  <a:pt x="322561" y="49413"/>
                  <a:pt x="324960" y="51828"/>
                </a:cubicBezTo>
                <a:cubicBezTo>
                  <a:pt x="311763" y="60283"/>
                  <a:pt x="308164" y="72361"/>
                  <a:pt x="294967" y="77192"/>
                </a:cubicBezTo>
                <a:cubicBezTo>
                  <a:pt x="294967" y="72361"/>
                  <a:pt x="303365" y="68737"/>
                  <a:pt x="299766" y="63906"/>
                </a:cubicBezTo>
                <a:lnTo>
                  <a:pt x="298202" y="65481"/>
                </a:lnTo>
                <a:lnTo>
                  <a:pt x="297617" y="69160"/>
                </a:lnTo>
                <a:cubicBezTo>
                  <a:pt x="295963" y="71266"/>
                  <a:pt x="293859" y="73372"/>
                  <a:pt x="293859" y="75779"/>
                </a:cubicBezTo>
                <a:cubicBezTo>
                  <a:pt x="290251" y="89018"/>
                  <a:pt x="281833" y="102258"/>
                  <a:pt x="281833" y="115497"/>
                </a:cubicBezTo>
                <a:cubicBezTo>
                  <a:pt x="277022" y="115497"/>
                  <a:pt x="268604" y="115497"/>
                  <a:pt x="264996" y="110683"/>
                </a:cubicBezTo>
                <a:cubicBezTo>
                  <a:pt x="256578" y="105868"/>
                  <a:pt x="248159" y="102258"/>
                  <a:pt x="239741" y="105868"/>
                </a:cubicBezTo>
                <a:cubicBezTo>
                  <a:pt x="234931" y="105868"/>
                  <a:pt x="226512" y="102258"/>
                  <a:pt x="221702" y="97443"/>
                </a:cubicBezTo>
                <a:cubicBezTo>
                  <a:pt x="218094" y="92629"/>
                  <a:pt x="218094" y="92629"/>
                  <a:pt x="218094" y="92629"/>
                </a:cubicBezTo>
                <a:cubicBezTo>
                  <a:pt x="221702" y="89018"/>
                  <a:pt x="221702" y="89018"/>
                  <a:pt x="226512" y="89018"/>
                </a:cubicBezTo>
                <a:cubicBezTo>
                  <a:pt x="239741" y="92629"/>
                  <a:pt x="248159" y="89018"/>
                  <a:pt x="260186" y="92629"/>
                </a:cubicBezTo>
                <a:cubicBezTo>
                  <a:pt x="264996" y="92629"/>
                  <a:pt x="268604" y="92629"/>
                  <a:pt x="268604" y="89018"/>
                </a:cubicBezTo>
                <a:lnTo>
                  <a:pt x="269372" y="88563"/>
                </a:lnTo>
                <a:lnTo>
                  <a:pt x="264974" y="80815"/>
                </a:lnTo>
                <a:cubicBezTo>
                  <a:pt x="269773" y="72361"/>
                  <a:pt x="278171" y="63906"/>
                  <a:pt x="278171" y="55452"/>
                </a:cubicBezTo>
                <a:cubicBezTo>
                  <a:pt x="281770" y="51828"/>
                  <a:pt x="286569" y="46997"/>
                  <a:pt x="290168" y="51828"/>
                </a:cubicBezTo>
                <a:cubicBezTo>
                  <a:pt x="299766" y="60283"/>
                  <a:pt x="303365" y="55452"/>
                  <a:pt x="303365" y="46997"/>
                </a:cubicBezTo>
                <a:cubicBezTo>
                  <a:pt x="307564" y="45186"/>
                  <a:pt x="311763" y="45186"/>
                  <a:pt x="315512" y="46242"/>
                </a:cubicBezTo>
                <a:close/>
                <a:moveTo>
                  <a:pt x="336870" y="23587"/>
                </a:moveTo>
                <a:lnTo>
                  <a:pt x="335063" y="24686"/>
                </a:lnTo>
                <a:cubicBezTo>
                  <a:pt x="334459" y="26195"/>
                  <a:pt x="335365" y="28307"/>
                  <a:pt x="337176" y="32531"/>
                </a:cubicBezTo>
                <a:lnTo>
                  <a:pt x="338121" y="33070"/>
                </a:lnTo>
                <a:lnTo>
                  <a:pt x="335180" y="24691"/>
                </a:lnTo>
                <a:close/>
                <a:moveTo>
                  <a:pt x="385140" y="0"/>
                </a:moveTo>
                <a:cubicBezTo>
                  <a:pt x="393554" y="12008"/>
                  <a:pt x="406777" y="8406"/>
                  <a:pt x="415192" y="0"/>
                </a:cubicBezTo>
                <a:lnTo>
                  <a:pt x="418720" y="0"/>
                </a:lnTo>
                <a:lnTo>
                  <a:pt x="420000" y="0"/>
                </a:lnTo>
                <a:lnTo>
                  <a:pt x="420111" y="133"/>
                </a:lnTo>
                <a:lnTo>
                  <a:pt x="443985" y="2415"/>
                </a:lnTo>
                <a:lnTo>
                  <a:pt x="463740" y="7700"/>
                </a:lnTo>
                <a:lnTo>
                  <a:pt x="465631" y="6052"/>
                </a:lnTo>
                <a:cubicBezTo>
                  <a:pt x="473991" y="10866"/>
                  <a:pt x="487129" y="24104"/>
                  <a:pt x="491906" y="32528"/>
                </a:cubicBezTo>
                <a:cubicBezTo>
                  <a:pt x="500266" y="40952"/>
                  <a:pt x="503849" y="49376"/>
                  <a:pt x="513403" y="59004"/>
                </a:cubicBezTo>
                <a:cubicBezTo>
                  <a:pt x="525346" y="75852"/>
                  <a:pt x="521763" y="92701"/>
                  <a:pt x="530123" y="110752"/>
                </a:cubicBezTo>
                <a:lnTo>
                  <a:pt x="530123" y="127500"/>
                </a:lnTo>
                <a:lnTo>
                  <a:pt x="531368" y="127500"/>
                </a:lnTo>
                <a:cubicBezTo>
                  <a:pt x="534983" y="127500"/>
                  <a:pt x="539804" y="132342"/>
                  <a:pt x="539804" y="127500"/>
                </a:cubicBezTo>
                <a:cubicBezTo>
                  <a:pt x="548239" y="123263"/>
                  <a:pt x="556976" y="122356"/>
                  <a:pt x="565110" y="123566"/>
                </a:cubicBezTo>
                <a:lnTo>
                  <a:pt x="585405" y="131777"/>
                </a:lnTo>
                <a:lnTo>
                  <a:pt x="585441" y="131132"/>
                </a:lnTo>
                <a:lnTo>
                  <a:pt x="598758" y="131132"/>
                </a:lnTo>
                <a:lnTo>
                  <a:pt x="599906" y="131132"/>
                </a:lnTo>
                <a:lnTo>
                  <a:pt x="599845" y="131393"/>
                </a:lnTo>
                <a:lnTo>
                  <a:pt x="613191" y="134598"/>
                </a:lnTo>
                <a:cubicBezTo>
                  <a:pt x="616499" y="136858"/>
                  <a:pt x="618603" y="140174"/>
                  <a:pt x="620408" y="144393"/>
                </a:cubicBezTo>
                <a:lnTo>
                  <a:pt x="621076" y="144680"/>
                </a:lnTo>
                <a:lnTo>
                  <a:pt x="623929" y="140816"/>
                </a:lnTo>
                <a:cubicBezTo>
                  <a:pt x="626312" y="135974"/>
                  <a:pt x="628695" y="135974"/>
                  <a:pt x="630483" y="137789"/>
                </a:cubicBezTo>
                <a:lnTo>
                  <a:pt x="633128" y="144776"/>
                </a:lnTo>
                <a:lnTo>
                  <a:pt x="633638" y="144393"/>
                </a:lnTo>
                <a:cubicBezTo>
                  <a:pt x="638449" y="144393"/>
                  <a:pt x="638449" y="144393"/>
                  <a:pt x="642057" y="144393"/>
                </a:cubicBezTo>
                <a:cubicBezTo>
                  <a:pt x="638449" y="154037"/>
                  <a:pt x="646868" y="154037"/>
                  <a:pt x="650476" y="157654"/>
                </a:cubicBezTo>
                <a:cubicBezTo>
                  <a:pt x="663706" y="162476"/>
                  <a:pt x="663706" y="162476"/>
                  <a:pt x="658895" y="180559"/>
                </a:cubicBezTo>
                <a:lnTo>
                  <a:pt x="603591" y="154048"/>
                </a:lnTo>
                <a:lnTo>
                  <a:pt x="585441" y="154048"/>
                </a:lnTo>
                <a:cubicBezTo>
                  <a:pt x="577003" y="158872"/>
                  <a:pt x="577003" y="154048"/>
                  <a:pt x="577003" y="149223"/>
                </a:cubicBezTo>
                <a:lnTo>
                  <a:pt x="577088" y="149145"/>
                </a:lnTo>
                <a:lnTo>
                  <a:pt x="566165" y="147926"/>
                </a:lnTo>
                <a:lnTo>
                  <a:pt x="557620" y="149152"/>
                </a:lnTo>
                <a:lnTo>
                  <a:pt x="557848" y="149447"/>
                </a:lnTo>
                <a:cubicBezTo>
                  <a:pt x="544635" y="153087"/>
                  <a:pt x="531421" y="149447"/>
                  <a:pt x="527817" y="161582"/>
                </a:cubicBezTo>
                <a:cubicBezTo>
                  <a:pt x="523012" y="166437"/>
                  <a:pt x="509799" y="166437"/>
                  <a:pt x="506195" y="157942"/>
                </a:cubicBezTo>
                <a:cubicBezTo>
                  <a:pt x="501390" y="153087"/>
                  <a:pt x="501390" y="136097"/>
                  <a:pt x="509799" y="132456"/>
                </a:cubicBezTo>
                <a:cubicBezTo>
                  <a:pt x="509799" y="127602"/>
                  <a:pt x="514604" y="132456"/>
                  <a:pt x="514604" y="132456"/>
                </a:cubicBezTo>
                <a:lnTo>
                  <a:pt x="522652" y="134780"/>
                </a:lnTo>
                <a:lnTo>
                  <a:pt x="514497" y="132342"/>
                </a:lnTo>
                <a:lnTo>
                  <a:pt x="518037" y="127601"/>
                </a:lnTo>
                <a:lnTo>
                  <a:pt x="516986" y="127601"/>
                </a:lnTo>
                <a:cubicBezTo>
                  <a:pt x="508626" y="123991"/>
                  <a:pt x="500266" y="105939"/>
                  <a:pt x="495489" y="97514"/>
                </a:cubicBezTo>
                <a:cubicBezTo>
                  <a:pt x="495489" y="92701"/>
                  <a:pt x="495489" y="89090"/>
                  <a:pt x="495489" y="84276"/>
                </a:cubicBezTo>
                <a:lnTo>
                  <a:pt x="496110" y="84404"/>
                </a:lnTo>
                <a:lnTo>
                  <a:pt x="487276" y="67400"/>
                </a:lnTo>
                <a:lnTo>
                  <a:pt x="487276" y="68592"/>
                </a:lnTo>
                <a:lnTo>
                  <a:pt x="477165" y="52574"/>
                </a:lnTo>
                <a:lnTo>
                  <a:pt x="473991" y="49376"/>
                </a:lnTo>
                <a:cubicBezTo>
                  <a:pt x="473991" y="49376"/>
                  <a:pt x="470409" y="49376"/>
                  <a:pt x="470409" y="45766"/>
                </a:cubicBezTo>
                <a:lnTo>
                  <a:pt x="470477" y="45677"/>
                </a:lnTo>
                <a:lnTo>
                  <a:pt x="423504" y="33818"/>
                </a:lnTo>
                <a:cubicBezTo>
                  <a:pt x="418720" y="33818"/>
                  <a:pt x="418720" y="28987"/>
                  <a:pt x="418720" y="25363"/>
                </a:cubicBezTo>
                <a:lnTo>
                  <a:pt x="418994" y="25218"/>
                </a:lnTo>
                <a:lnTo>
                  <a:pt x="406777" y="25218"/>
                </a:lnTo>
                <a:lnTo>
                  <a:pt x="405280" y="24295"/>
                </a:lnTo>
                <a:lnTo>
                  <a:pt x="394812" y="30161"/>
                </a:lnTo>
                <a:cubicBezTo>
                  <a:pt x="390012" y="30161"/>
                  <a:pt x="384611" y="28950"/>
                  <a:pt x="380410" y="28950"/>
                </a:cubicBezTo>
                <a:cubicBezTo>
                  <a:pt x="385211" y="24108"/>
                  <a:pt x="385211" y="24108"/>
                  <a:pt x="385211" y="20477"/>
                </a:cubicBezTo>
                <a:lnTo>
                  <a:pt x="386442" y="20337"/>
                </a:lnTo>
                <a:lnTo>
                  <a:pt x="385140" y="20414"/>
                </a:lnTo>
                <a:lnTo>
                  <a:pt x="381445" y="18832"/>
                </a:lnTo>
                <a:lnTo>
                  <a:pt x="383939" y="20278"/>
                </a:lnTo>
                <a:cubicBezTo>
                  <a:pt x="383939" y="23930"/>
                  <a:pt x="383939" y="23930"/>
                  <a:pt x="380338" y="28800"/>
                </a:cubicBezTo>
                <a:cubicBezTo>
                  <a:pt x="371937" y="28800"/>
                  <a:pt x="363535" y="37322"/>
                  <a:pt x="350333" y="28800"/>
                </a:cubicBezTo>
                <a:cubicBezTo>
                  <a:pt x="346732" y="28800"/>
                  <a:pt x="346732" y="33670"/>
                  <a:pt x="346732" y="37322"/>
                </a:cubicBezTo>
                <a:lnTo>
                  <a:pt x="341842" y="35196"/>
                </a:lnTo>
                <a:lnTo>
                  <a:pt x="345628" y="37358"/>
                </a:lnTo>
                <a:cubicBezTo>
                  <a:pt x="337176" y="40979"/>
                  <a:pt x="328724" y="45806"/>
                  <a:pt x="323894" y="49427"/>
                </a:cubicBezTo>
                <a:cubicBezTo>
                  <a:pt x="320271" y="45806"/>
                  <a:pt x="311819" y="40979"/>
                  <a:pt x="302159" y="45806"/>
                </a:cubicBezTo>
                <a:cubicBezTo>
                  <a:pt x="293707" y="45806"/>
                  <a:pt x="293707" y="45806"/>
                  <a:pt x="293707" y="45806"/>
                </a:cubicBezTo>
                <a:cubicBezTo>
                  <a:pt x="293707" y="37358"/>
                  <a:pt x="293707" y="28910"/>
                  <a:pt x="302159" y="28910"/>
                </a:cubicBezTo>
                <a:cubicBezTo>
                  <a:pt x="315441" y="28910"/>
                  <a:pt x="323894" y="24083"/>
                  <a:pt x="333553" y="15635"/>
                </a:cubicBezTo>
                <a:cubicBezTo>
                  <a:pt x="333553" y="15635"/>
                  <a:pt x="342006" y="15635"/>
                  <a:pt x="345628" y="15635"/>
                </a:cubicBezTo>
                <a:lnTo>
                  <a:pt x="342820" y="19377"/>
                </a:lnTo>
                <a:lnTo>
                  <a:pt x="346732" y="15408"/>
                </a:lnTo>
                <a:cubicBezTo>
                  <a:pt x="358735" y="6887"/>
                  <a:pt x="358735" y="6887"/>
                  <a:pt x="380338" y="2017"/>
                </a:cubicBezTo>
                <a:cubicBezTo>
                  <a:pt x="380338" y="2017"/>
                  <a:pt x="380338" y="6887"/>
                  <a:pt x="375538" y="6887"/>
                </a:cubicBezTo>
                <a:cubicBezTo>
                  <a:pt x="373737" y="9321"/>
                  <a:pt x="371637" y="10539"/>
                  <a:pt x="371037" y="11604"/>
                </a:cubicBezTo>
                <a:lnTo>
                  <a:pt x="372441" y="12791"/>
                </a:lnTo>
                <a:lnTo>
                  <a:pt x="371767" y="12159"/>
                </a:lnTo>
                <a:cubicBezTo>
                  <a:pt x="372218" y="11108"/>
                  <a:pt x="374321" y="10207"/>
                  <a:pt x="376726" y="8406"/>
                </a:cubicBezTo>
                <a:cubicBezTo>
                  <a:pt x="381534" y="8406"/>
                  <a:pt x="381534" y="3602"/>
                  <a:pt x="381534" y="3602"/>
                </a:cubicBezTo>
                <a:cubicBezTo>
                  <a:pt x="381534" y="0"/>
                  <a:pt x="385140" y="0"/>
                  <a:pt x="385140" y="0"/>
                </a:cubicBezTo>
                <a:close/>
              </a:path>
            </a:pathLst>
          </a:custGeom>
          <a:solidFill>
            <a:schemeClr val="accent3">
              <a:lumMod val="95000"/>
            </a:schemeClr>
          </a:solidFill>
          <a:ln>
            <a:noFill/>
          </a:ln>
        </p:spPr>
        <p:txBody>
          <a:bodyPr lIns="68574" tIns="34287" rIns="68574" bIns="34287"/>
          <a:lstStyle>
            <a:defPPr>
              <a:defRPr lang="zh-CN"/>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9pPr>
          </a:lstStyle>
          <a:p>
            <a:pPr marL="0" marR="0" lvl="0" indent="0" algn="l" defTabSz="604680" rtl="0" eaLnBrk="1" fontAlgn="base" latinLnBrk="0" hangingPunct="1">
              <a:lnSpc>
                <a:spcPct val="120000"/>
              </a:lnSpc>
              <a:spcBef>
                <a:spcPct val="0"/>
              </a:spcBef>
              <a:spcAft>
                <a:spcPct val="0"/>
              </a:spcAft>
              <a:buClrTx/>
              <a:buSzTx/>
              <a:buFontTx/>
              <a:buNone/>
              <a:defRPr/>
            </a:pPr>
            <a:endParaRPr kumimoji="0" lang="zh-CN" altLang="en-US" sz="2099" b="0" i="0" u="none" strike="noStrike" kern="1200" cap="none" spc="0" normalizeH="0" baseline="0" noProof="0">
              <a:ln>
                <a:noFill/>
              </a:ln>
              <a:solidFill>
                <a:schemeClr val="tx1">
                  <a:lumMod val="75000"/>
                  <a:lumOff val="25000"/>
                </a:schemeClr>
              </a:solidFill>
              <a:effectLst/>
              <a:uLnTx/>
              <a:uFillTx/>
              <a:latin typeface="Times New Roman" panose="02020603050405020304" pitchFamily="18" charset="0"/>
              <a:ea typeface="+mn-ea"/>
              <a:cs typeface="Times New Roman" pitchFamily="18" charset="0"/>
              <a:sym typeface="Arial" pitchFamily="34" charset="0"/>
            </a:endParaRPr>
          </a:p>
        </p:txBody>
      </p:sp>
      <p:sp>
        <p:nvSpPr>
          <p:cNvPr id="17" name="Freeform 5"/>
          <p:cNvSpPr/>
          <p:nvPr/>
        </p:nvSpPr>
        <p:spPr bwMode="auto">
          <a:xfrm>
            <a:off x="5269525" y="2216664"/>
            <a:ext cx="498742" cy="301150"/>
          </a:xfrm>
          <a:custGeom>
            <a:gdLst>
              <a:gd name="T0" fmla="*/ 417 w 1313"/>
              <a:gd name="T1" fmla="*/ 172 h 793"/>
              <a:gd name="T2" fmla="*/ 362 w 1313"/>
              <a:gd name="T3" fmla="*/ 179 h 793"/>
              <a:gd name="T4" fmla="*/ 245 w 1313"/>
              <a:gd name="T5" fmla="*/ 291 h 793"/>
              <a:gd name="T6" fmla="*/ 245 w 1313"/>
              <a:gd name="T7" fmla="*/ 382 h 793"/>
              <a:gd name="T8" fmla="*/ 145 w 1313"/>
              <a:gd name="T9" fmla="*/ 389 h 793"/>
              <a:gd name="T10" fmla="*/ 71 w 1313"/>
              <a:gd name="T11" fmla="*/ 418 h 793"/>
              <a:gd name="T12" fmla="*/ 33 w 1313"/>
              <a:gd name="T13" fmla="*/ 456 h 793"/>
              <a:gd name="T14" fmla="*/ 0 w 1313"/>
              <a:gd name="T15" fmla="*/ 514 h 793"/>
              <a:gd name="T16" fmla="*/ 10 w 1313"/>
              <a:gd name="T17" fmla="*/ 571 h 793"/>
              <a:gd name="T18" fmla="*/ 45 w 1313"/>
              <a:gd name="T19" fmla="*/ 640 h 793"/>
              <a:gd name="T20" fmla="*/ 93 w 1313"/>
              <a:gd name="T21" fmla="*/ 659 h 793"/>
              <a:gd name="T22" fmla="*/ 150 w 1313"/>
              <a:gd name="T23" fmla="*/ 650 h 793"/>
              <a:gd name="T24" fmla="*/ 198 w 1313"/>
              <a:gd name="T25" fmla="*/ 640 h 793"/>
              <a:gd name="T26" fmla="*/ 231 w 1313"/>
              <a:gd name="T27" fmla="*/ 664 h 793"/>
              <a:gd name="T28" fmla="*/ 238 w 1313"/>
              <a:gd name="T29" fmla="*/ 719 h 793"/>
              <a:gd name="T30" fmla="*/ 305 w 1313"/>
              <a:gd name="T31" fmla="*/ 777 h 793"/>
              <a:gd name="T32" fmla="*/ 372 w 1313"/>
              <a:gd name="T33" fmla="*/ 784 h 793"/>
              <a:gd name="T34" fmla="*/ 427 w 1313"/>
              <a:gd name="T35" fmla="*/ 777 h 793"/>
              <a:gd name="T36" fmla="*/ 481 w 1313"/>
              <a:gd name="T37" fmla="*/ 743 h 793"/>
              <a:gd name="T38" fmla="*/ 529 w 1313"/>
              <a:gd name="T39" fmla="*/ 719 h 793"/>
              <a:gd name="T40" fmla="*/ 560 w 1313"/>
              <a:gd name="T41" fmla="*/ 693 h 793"/>
              <a:gd name="T42" fmla="*/ 591 w 1313"/>
              <a:gd name="T43" fmla="*/ 683 h 793"/>
              <a:gd name="T44" fmla="*/ 629 w 1313"/>
              <a:gd name="T45" fmla="*/ 700 h 793"/>
              <a:gd name="T46" fmla="*/ 681 w 1313"/>
              <a:gd name="T47" fmla="*/ 743 h 793"/>
              <a:gd name="T48" fmla="*/ 746 w 1313"/>
              <a:gd name="T49" fmla="*/ 777 h 793"/>
              <a:gd name="T50" fmla="*/ 836 w 1313"/>
              <a:gd name="T51" fmla="*/ 793 h 793"/>
              <a:gd name="T52" fmla="*/ 882 w 1313"/>
              <a:gd name="T53" fmla="*/ 784 h 793"/>
              <a:gd name="T54" fmla="*/ 1056 w 1313"/>
              <a:gd name="T55" fmla="*/ 614 h 793"/>
              <a:gd name="T56" fmla="*/ 1156 w 1313"/>
              <a:gd name="T57" fmla="*/ 604 h 793"/>
              <a:gd name="T58" fmla="*/ 1237 w 1313"/>
              <a:gd name="T59" fmla="*/ 583 h 793"/>
              <a:gd name="T60" fmla="*/ 1268 w 1313"/>
              <a:gd name="T61" fmla="*/ 521 h 793"/>
              <a:gd name="T62" fmla="*/ 1299 w 1313"/>
              <a:gd name="T63" fmla="*/ 444 h 793"/>
              <a:gd name="T64" fmla="*/ 1313 w 1313"/>
              <a:gd name="T65" fmla="*/ 353 h 793"/>
              <a:gd name="T66" fmla="*/ 1299 w 1313"/>
              <a:gd name="T67" fmla="*/ 298 h 793"/>
              <a:gd name="T68" fmla="*/ 1215 w 1313"/>
              <a:gd name="T69" fmla="*/ 272 h 793"/>
              <a:gd name="T70" fmla="*/ 1141 w 1313"/>
              <a:gd name="T71" fmla="*/ 246 h 793"/>
              <a:gd name="T72" fmla="*/ 1075 w 1313"/>
              <a:gd name="T73" fmla="*/ 236 h 793"/>
              <a:gd name="T74" fmla="*/ 1029 w 1313"/>
              <a:gd name="T75" fmla="*/ 253 h 793"/>
              <a:gd name="T76" fmla="*/ 1013 w 1313"/>
              <a:gd name="T77" fmla="*/ 205 h 793"/>
              <a:gd name="T78" fmla="*/ 965 w 1313"/>
              <a:gd name="T79" fmla="*/ 93 h 793"/>
              <a:gd name="T80" fmla="*/ 901 w 1313"/>
              <a:gd name="T81" fmla="*/ 9 h 793"/>
              <a:gd name="T82" fmla="*/ 829 w 1313"/>
              <a:gd name="T83" fmla="*/ 7 h 793"/>
              <a:gd name="T84" fmla="*/ 739 w 1313"/>
              <a:gd name="T85" fmla="*/ 0 h 793"/>
              <a:gd name="T86" fmla="*/ 643 w 1313"/>
              <a:gd name="T87" fmla="*/ 35 h 793"/>
              <a:gd name="T88" fmla="*/ 591 w 1313"/>
              <a:gd name="T89" fmla="*/ 83 h 793"/>
              <a:gd name="T90" fmla="*/ 555 w 1313"/>
              <a:gd name="T91" fmla="*/ 110 h 793"/>
              <a:gd name="T92" fmla="*/ 531 w 1313"/>
              <a:gd name="T93" fmla="*/ 172 h 793"/>
              <a:gd name="T94" fmla="*/ 417 w 1313"/>
              <a:gd name="T95" fmla="*/ 172 h 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313" h="793">
                <a:moveTo>
                  <a:pt x="417" y="172"/>
                </a:moveTo>
                <a:lnTo>
                  <a:pt x="362" y="179"/>
                </a:lnTo>
                <a:lnTo>
                  <a:pt x="245" y="291"/>
                </a:lnTo>
                <a:lnTo>
                  <a:pt x="245" y="382"/>
                </a:lnTo>
                <a:lnTo>
                  <a:pt x="145" y="389"/>
                </a:lnTo>
                <a:lnTo>
                  <a:pt x="71" y="418"/>
                </a:lnTo>
                <a:lnTo>
                  <a:pt x="33" y="456"/>
                </a:lnTo>
                <a:lnTo>
                  <a:pt x="0" y="514"/>
                </a:lnTo>
                <a:lnTo>
                  <a:pt x="10" y="571"/>
                </a:lnTo>
                <a:lnTo>
                  <a:pt x="45" y="640"/>
                </a:lnTo>
                <a:lnTo>
                  <a:pt x="93" y="659"/>
                </a:lnTo>
                <a:lnTo>
                  <a:pt x="150" y="650"/>
                </a:lnTo>
                <a:lnTo>
                  <a:pt x="198" y="640"/>
                </a:lnTo>
                <a:lnTo>
                  <a:pt x="231" y="664"/>
                </a:lnTo>
                <a:lnTo>
                  <a:pt x="238" y="719"/>
                </a:lnTo>
                <a:lnTo>
                  <a:pt x="305" y="777"/>
                </a:lnTo>
                <a:lnTo>
                  <a:pt x="372" y="784"/>
                </a:lnTo>
                <a:lnTo>
                  <a:pt x="427" y="777"/>
                </a:lnTo>
                <a:lnTo>
                  <a:pt x="481" y="743"/>
                </a:lnTo>
                <a:lnTo>
                  <a:pt x="529" y="719"/>
                </a:lnTo>
                <a:lnTo>
                  <a:pt x="560" y="693"/>
                </a:lnTo>
                <a:lnTo>
                  <a:pt x="591" y="683"/>
                </a:lnTo>
                <a:lnTo>
                  <a:pt x="629" y="700"/>
                </a:lnTo>
                <a:lnTo>
                  <a:pt x="681" y="743"/>
                </a:lnTo>
                <a:lnTo>
                  <a:pt x="746" y="777"/>
                </a:lnTo>
                <a:lnTo>
                  <a:pt x="836" y="793"/>
                </a:lnTo>
                <a:lnTo>
                  <a:pt x="882" y="784"/>
                </a:lnTo>
                <a:lnTo>
                  <a:pt x="1056" y="614"/>
                </a:lnTo>
                <a:lnTo>
                  <a:pt x="1156" y="604"/>
                </a:lnTo>
                <a:lnTo>
                  <a:pt x="1237" y="583"/>
                </a:lnTo>
                <a:lnTo>
                  <a:pt x="1268" y="521"/>
                </a:lnTo>
                <a:lnTo>
                  <a:pt x="1299" y="444"/>
                </a:lnTo>
                <a:lnTo>
                  <a:pt x="1313" y="353"/>
                </a:lnTo>
                <a:lnTo>
                  <a:pt x="1299" y="298"/>
                </a:lnTo>
                <a:lnTo>
                  <a:pt x="1215" y="272"/>
                </a:lnTo>
                <a:lnTo>
                  <a:pt x="1141" y="246"/>
                </a:lnTo>
                <a:lnTo>
                  <a:pt x="1075" y="236"/>
                </a:lnTo>
                <a:lnTo>
                  <a:pt x="1029" y="253"/>
                </a:lnTo>
                <a:lnTo>
                  <a:pt x="1013" y="205"/>
                </a:lnTo>
                <a:lnTo>
                  <a:pt x="965" y="93"/>
                </a:lnTo>
                <a:lnTo>
                  <a:pt x="901" y="9"/>
                </a:lnTo>
                <a:lnTo>
                  <a:pt x="829" y="7"/>
                </a:lnTo>
                <a:lnTo>
                  <a:pt x="739" y="0"/>
                </a:lnTo>
                <a:lnTo>
                  <a:pt x="643" y="35"/>
                </a:lnTo>
                <a:lnTo>
                  <a:pt x="591" y="83"/>
                </a:lnTo>
                <a:lnTo>
                  <a:pt x="555" y="110"/>
                </a:lnTo>
                <a:lnTo>
                  <a:pt x="531" y="172"/>
                </a:lnTo>
                <a:lnTo>
                  <a:pt x="417" y="172"/>
                </a:lnTo>
                <a:close/>
              </a:path>
            </a:pathLst>
          </a:custGeom>
          <a:solidFill>
            <a:schemeClr val="accent1">
              <a:lumMod val="20000"/>
              <a:lumOff val="80000"/>
            </a:schemeClr>
          </a:solidFill>
          <a:ln>
            <a:noFill/>
          </a:ln>
        </p:spPr>
        <p:txBody>
          <a:bodyPr lIns="68574" tIns="34287" rIns="68574" bIns="34287"/>
          <a:lstStyle>
            <a:defPPr>
              <a:defRPr lang="zh-CN"/>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9pPr>
          </a:lstStyle>
          <a:p>
            <a:pPr marL="0" marR="0" lvl="0" indent="0" algn="l" defTabSz="604680" rtl="0" eaLnBrk="1" fontAlgn="base" latinLnBrk="0" hangingPunct="1">
              <a:lnSpc>
                <a:spcPct val="120000"/>
              </a:lnSpc>
              <a:spcBef>
                <a:spcPct val="0"/>
              </a:spcBef>
              <a:spcAft>
                <a:spcPct val="0"/>
              </a:spcAft>
              <a:buClrTx/>
              <a:buSzTx/>
              <a:buFontTx/>
              <a:buNone/>
              <a:defRPr/>
            </a:pPr>
            <a:endParaRPr kumimoji="0" lang="zh-CN" altLang="en-US" sz="2099" b="0" i="0" u="none" strike="noStrike" kern="1200" cap="none" spc="0" normalizeH="0" baseline="0" noProof="0">
              <a:ln>
                <a:noFill/>
              </a:ln>
              <a:solidFill>
                <a:schemeClr val="tx1">
                  <a:lumMod val="75000"/>
                  <a:lumOff val="25000"/>
                </a:schemeClr>
              </a:solidFill>
              <a:effectLst/>
              <a:uLnTx/>
              <a:uFillTx/>
              <a:latin typeface="Times New Roman" panose="02020603050405020304" pitchFamily="18" charset="0"/>
              <a:ea typeface="+mn-ea"/>
              <a:cs typeface="Times New Roman" pitchFamily="18" charset="0"/>
              <a:sym typeface="Arial" pitchFamily="34" charset="0"/>
            </a:endParaRPr>
          </a:p>
        </p:txBody>
      </p:sp>
      <p:sp>
        <p:nvSpPr>
          <p:cNvPr id="18" name="Freeform 5"/>
          <p:cNvSpPr/>
          <p:nvPr/>
        </p:nvSpPr>
        <p:spPr bwMode="auto">
          <a:xfrm>
            <a:off x="5269525" y="3130826"/>
            <a:ext cx="498742" cy="301150"/>
          </a:xfrm>
          <a:custGeom>
            <a:gdLst>
              <a:gd name="T0" fmla="*/ 417 w 1313"/>
              <a:gd name="T1" fmla="*/ 172 h 793"/>
              <a:gd name="T2" fmla="*/ 362 w 1313"/>
              <a:gd name="T3" fmla="*/ 179 h 793"/>
              <a:gd name="T4" fmla="*/ 245 w 1313"/>
              <a:gd name="T5" fmla="*/ 291 h 793"/>
              <a:gd name="T6" fmla="*/ 245 w 1313"/>
              <a:gd name="T7" fmla="*/ 382 h 793"/>
              <a:gd name="T8" fmla="*/ 145 w 1313"/>
              <a:gd name="T9" fmla="*/ 389 h 793"/>
              <a:gd name="T10" fmla="*/ 71 w 1313"/>
              <a:gd name="T11" fmla="*/ 418 h 793"/>
              <a:gd name="T12" fmla="*/ 33 w 1313"/>
              <a:gd name="T13" fmla="*/ 456 h 793"/>
              <a:gd name="T14" fmla="*/ 0 w 1313"/>
              <a:gd name="T15" fmla="*/ 514 h 793"/>
              <a:gd name="T16" fmla="*/ 10 w 1313"/>
              <a:gd name="T17" fmla="*/ 571 h 793"/>
              <a:gd name="T18" fmla="*/ 45 w 1313"/>
              <a:gd name="T19" fmla="*/ 640 h 793"/>
              <a:gd name="T20" fmla="*/ 93 w 1313"/>
              <a:gd name="T21" fmla="*/ 659 h 793"/>
              <a:gd name="T22" fmla="*/ 150 w 1313"/>
              <a:gd name="T23" fmla="*/ 650 h 793"/>
              <a:gd name="T24" fmla="*/ 198 w 1313"/>
              <a:gd name="T25" fmla="*/ 640 h 793"/>
              <a:gd name="T26" fmla="*/ 231 w 1313"/>
              <a:gd name="T27" fmla="*/ 664 h 793"/>
              <a:gd name="T28" fmla="*/ 238 w 1313"/>
              <a:gd name="T29" fmla="*/ 719 h 793"/>
              <a:gd name="T30" fmla="*/ 305 w 1313"/>
              <a:gd name="T31" fmla="*/ 777 h 793"/>
              <a:gd name="T32" fmla="*/ 372 w 1313"/>
              <a:gd name="T33" fmla="*/ 784 h 793"/>
              <a:gd name="T34" fmla="*/ 427 w 1313"/>
              <a:gd name="T35" fmla="*/ 777 h 793"/>
              <a:gd name="T36" fmla="*/ 481 w 1313"/>
              <a:gd name="T37" fmla="*/ 743 h 793"/>
              <a:gd name="T38" fmla="*/ 529 w 1313"/>
              <a:gd name="T39" fmla="*/ 719 h 793"/>
              <a:gd name="T40" fmla="*/ 560 w 1313"/>
              <a:gd name="T41" fmla="*/ 693 h 793"/>
              <a:gd name="T42" fmla="*/ 591 w 1313"/>
              <a:gd name="T43" fmla="*/ 683 h 793"/>
              <a:gd name="T44" fmla="*/ 629 w 1313"/>
              <a:gd name="T45" fmla="*/ 700 h 793"/>
              <a:gd name="T46" fmla="*/ 681 w 1313"/>
              <a:gd name="T47" fmla="*/ 743 h 793"/>
              <a:gd name="T48" fmla="*/ 746 w 1313"/>
              <a:gd name="T49" fmla="*/ 777 h 793"/>
              <a:gd name="T50" fmla="*/ 836 w 1313"/>
              <a:gd name="T51" fmla="*/ 793 h 793"/>
              <a:gd name="T52" fmla="*/ 882 w 1313"/>
              <a:gd name="T53" fmla="*/ 784 h 793"/>
              <a:gd name="T54" fmla="*/ 1056 w 1313"/>
              <a:gd name="T55" fmla="*/ 614 h 793"/>
              <a:gd name="T56" fmla="*/ 1156 w 1313"/>
              <a:gd name="T57" fmla="*/ 604 h 793"/>
              <a:gd name="T58" fmla="*/ 1237 w 1313"/>
              <a:gd name="T59" fmla="*/ 583 h 793"/>
              <a:gd name="T60" fmla="*/ 1268 w 1313"/>
              <a:gd name="T61" fmla="*/ 521 h 793"/>
              <a:gd name="T62" fmla="*/ 1299 w 1313"/>
              <a:gd name="T63" fmla="*/ 444 h 793"/>
              <a:gd name="T64" fmla="*/ 1313 w 1313"/>
              <a:gd name="T65" fmla="*/ 353 h 793"/>
              <a:gd name="T66" fmla="*/ 1299 w 1313"/>
              <a:gd name="T67" fmla="*/ 298 h 793"/>
              <a:gd name="T68" fmla="*/ 1215 w 1313"/>
              <a:gd name="T69" fmla="*/ 272 h 793"/>
              <a:gd name="T70" fmla="*/ 1141 w 1313"/>
              <a:gd name="T71" fmla="*/ 246 h 793"/>
              <a:gd name="T72" fmla="*/ 1075 w 1313"/>
              <a:gd name="T73" fmla="*/ 236 h 793"/>
              <a:gd name="T74" fmla="*/ 1029 w 1313"/>
              <a:gd name="T75" fmla="*/ 253 h 793"/>
              <a:gd name="T76" fmla="*/ 1013 w 1313"/>
              <a:gd name="T77" fmla="*/ 205 h 793"/>
              <a:gd name="T78" fmla="*/ 965 w 1313"/>
              <a:gd name="T79" fmla="*/ 93 h 793"/>
              <a:gd name="T80" fmla="*/ 901 w 1313"/>
              <a:gd name="T81" fmla="*/ 9 h 793"/>
              <a:gd name="T82" fmla="*/ 829 w 1313"/>
              <a:gd name="T83" fmla="*/ 7 h 793"/>
              <a:gd name="T84" fmla="*/ 739 w 1313"/>
              <a:gd name="T85" fmla="*/ 0 h 793"/>
              <a:gd name="T86" fmla="*/ 643 w 1313"/>
              <a:gd name="T87" fmla="*/ 35 h 793"/>
              <a:gd name="T88" fmla="*/ 591 w 1313"/>
              <a:gd name="T89" fmla="*/ 83 h 793"/>
              <a:gd name="T90" fmla="*/ 555 w 1313"/>
              <a:gd name="T91" fmla="*/ 110 h 793"/>
              <a:gd name="T92" fmla="*/ 531 w 1313"/>
              <a:gd name="T93" fmla="*/ 172 h 793"/>
              <a:gd name="T94" fmla="*/ 417 w 1313"/>
              <a:gd name="T95" fmla="*/ 172 h 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313" h="793">
                <a:moveTo>
                  <a:pt x="417" y="172"/>
                </a:moveTo>
                <a:lnTo>
                  <a:pt x="362" y="179"/>
                </a:lnTo>
                <a:lnTo>
                  <a:pt x="245" y="291"/>
                </a:lnTo>
                <a:lnTo>
                  <a:pt x="245" y="382"/>
                </a:lnTo>
                <a:lnTo>
                  <a:pt x="145" y="389"/>
                </a:lnTo>
                <a:lnTo>
                  <a:pt x="71" y="418"/>
                </a:lnTo>
                <a:lnTo>
                  <a:pt x="33" y="456"/>
                </a:lnTo>
                <a:lnTo>
                  <a:pt x="0" y="514"/>
                </a:lnTo>
                <a:lnTo>
                  <a:pt x="10" y="571"/>
                </a:lnTo>
                <a:lnTo>
                  <a:pt x="45" y="640"/>
                </a:lnTo>
                <a:lnTo>
                  <a:pt x="93" y="659"/>
                </a:lnTo>
                <a:lnTo>
                  <a:pt x="150" y="650"/>
                </a:lnTo>
                <a:lnTo>
                  <a:pt x="198" y="640"/>
                </a:lnTo>
                <a:lnTo>
                  <a:pt x="231" y="664"/>
                </a:lnTo>
                <a:lnTo>
                  <a:pt x="238" y="719"/>
                </a:lnTo>
                <a:lnTo>
                  <a:pt x="305" y="777"/>
                </a:lnTo>
                <a:lnTo>
                  <a:pt x="372" y="784"/>
                </a:lnTo>
                <a:lnTo>
                  <a:pt x="427" y="777"/>
                </a:lnTo>
                <a:lnTo>
                  <a:pt x="481" y="743"/>
                </a:lnTo>
                <a:lnTo>
                  <a:pt x="529" y="719"/>
                </a:lnTo>
                <a:lnTo>
                  <a:pt x="560" y="693"/>
                </a:lnTo>
                <a:lnTo>
                  <a:pt x="591" y="683"/>
                </a:lnTo>
                <a:lnTo>
                  <a:pt x="629" y="700"/>
                </a:lnTo>
                <a:lnTo>
                  <a:pt x="681" y="743"/>
                </a:lnTo>
                <a:lnTo>
                  <a:pt x="746" y="777"/>
                </a:lnTo>
                <a:lnTo>
                  <a:pt x="836" y="793"/>
                </a:lnTo>
                <a:lnTo>
                  <a:pt x="882" y="784"/>
                </a:lnTo>
                <a:lnTo>
                  <a:pt x="1056" y="614"/>
                </a:lnTo>
                <a:lnTo>
                  <a:pt x="1156" y="604"/>
                </a:lnTo>
                <a:lnTo>
                  <a:pt x="1237" y="583"/>
                </a:lnTo>
                <a:lnTo>
                  <a:pt x="1268" y="521"/>
                </a:lnTo>
                <a:lnTo>
                  <a:pt x="1299" y="444"/>
                </a:lnTo>
                <a:lnTo>
                  <a:pt x="1313" y="353"/>
                </a:lnTo>
                <a:lnTo>
                  <a:pt x="1299" y="298"/>
                </a:lnTo>
                <a:lnTo>
                  <a:pt x="1215" y="272"/>
                </a:lnTo>
                <a:lnTo>
                  <a:pt x="1141" y="246"/>
                </a:lnTo>
                <a:lnTo>
                  <a:pt x="1075" y="236"/>
                </a:lnTo>
                <a:lnTo>
                  <a:pt x="1029" y="253"/>
                </a:lnTo>
                <a:lnTo>
                  <a:pt x="1013" y="205"/>
                </a:lnTo>
                <a:lnTo>
                  <a:pt x="965" y="93"/>
                </a:lnTo>
                <a:lnTo>
                  <a:pt x="901" y="9"/>
                </a:lnTo>
                <a:lnTo>
                  <a:pt x="829" y="7"/>
                </a:lnTo>
                <a:lnTo>
                  <a:pt x="739" y="0"/>
                </a:lnTo>
                <a:lnTo>
                  <a:pt x="643" y="35"/>
                </a:lnTo>
                <a:lnTo>
                  <a:pt x="591" y="83"/>
                </a:lnTo>
                <a:lnTo>
                  <a:pt x="555" y="110"/>
                </a:lnTo>
                <a:lnTo>
                  <a:pt x="531" y="172"/>
                </a:lnTo>
                <a:lnTo>
                  <a:pt x="417" y="172"/>
                </a:lnTo>
                <a:close/>
              </a:path>
            </a:pathLst>
          </a:custGeom>
          <a:solidFill>
            <a:schemeClr val="accent2">
              <a:lumMod val="20000"/>
              <a:lumOff val="80000"/>
            </a:schemeClr>
          </a:solidFill>
          <a:ln>
            <a:noFill/>
          </a:ln>
        </p:spPr>
        <p:txBody>
          <a:bodyPr lIns="68574" tIns="34287" rIns="68574" bIns="34287"/>
          <a:lstStyle>
            <a:defPPr>
              <a:defRPr lang="zh-CN"/>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9pPr>
          </a:lstStyle>
          <a:p>
            <a:pPr marL="0" marR="0" lvl="0" indent="0" algn="l" defTabSz="604680" rtl="0" eaLnBrk="1" fontAlgn="base" latinLnBrk="0" hangingPunct="1">
              <a:lnSpc>
                <a:spcPct val="120000"/>
              </a:lnSpc>
              <a:spcBef>
                <a:spcPct val="0"/>
              </a:spcBef>
              <a:spcAft>
                <a:spcPct val="0"/>
              </a:spcAft>
              <a:buClrTx/>
              <a:buSzTx/>
              <a:buFontTx/>
              <a:buNone/>
              <a:defRPr/>
            </a:pPr>
            <a:endParaRPr kumimoji="0" lang="zh-CN" altLang="en-US" sz="2099" b="0" i="0" u="none" strike="noStrike" kern="1200" cap="none" spc="0" normalizeH="0" baseline="0" noProof="0">
              <a:ln>
                <a:noFill/>
              </a:ln>
              <a:solidFill>
                <a:schemeClr val="tx1">
                  <a:lumMod val="75000"/>
                  <a:lumOff val="25000"/>
                </a:schemeClr>
              </a:solidFill>
              <a:effectLst/>
              <a:uLnTx/>
              <a:uFillTx/>
              <a:latin typeface="Times New Roman" panose="02020603050405020304" pitchFamily="18" charset="0"/>
              <a:ea typeface="+mn-ea"/>
              <a:cs typeface="Times New Roman" pitchFamily="18" charset="0"/>
              <a:sym typeface="Arial" pitchFamily="34" charset="0"/>
            </a:endParaRPr>
          </a:p>
        </p:txBody>
      </p:sp>
      <p:sp>
        <p:nvSpPr>
          <p:cNvPr id="19" name="Freeform 5"/>
          <p:cNvSpPr/>
          <p:nvPr/>
        </p:nvSpPr>
        <p:spPr bwMode="auto">
          <a:xfrm>
            <a:off x="5269525" y="4044988"/>
            <a:ext cx="498742" cy="302340"/>
          </a:xfrm>
          <a:custGeom>
            <a:gdLst>
              <a:gd name="T0" fmla="*/ 417 w 1313"/>
              <a:gd name="T1" fmla="*/ 172 h 793"/>
              <a:gd name="T2" fmla="*/ 362 w 1313"/>
              <a:gd name="T3" fmla="*/ 179 h 793"/>
              <a:gd name="T4" fmla="*/ 245 w 1313"/>
              <a:gd name="T5" fmla="*/ 291 h 793"/>
              <a:gd name="T6" fmla="*/ 245 w 1313"/>
              <a:gd name="T7" fmla="*/ 382 h 793"/>
              <a:gd name="T8" fmla="*/ 145 w 1313"/>
              <a:gd name="T9" fmla="*/ 389 h 793"/>
              <a:gd name="T10" fmla="*/ 71 w 1313"/>
              <a:gd name="T11" fmla="*/ 418 h 793"/>
              <a:gd name="T12" fmla="*/ 33 w 1313"/>
              <a:gd name="T13" fmla="*/ 456 h 793"/>
              <a:gd name="T14" fmla="*/ 0 w 1313"/>
              <a:gd name="T15" fmla="*/ 514 h 793"/>
              <a:gd name="T16" fmla="*/ 10 w 1313"/>
              <a:gd name="T17" fmla="*/ 571 h 793"/>
              <a:gd name="T18" fmla="*/ 45 w 1313"/>
              <a:gd name="T19" fmla="*/ 640 h 793"/>
              <a:gd name="T20" fmla="*/ 93 w 1313"/>
              <a:gd name="T21" fmla="*/ 659 h 793"/>
              <a:gd name="T22" fmla="*/ 150 w 1313"/>
              <a:gd name="T23" fmla="*/ 650 h 793"/>
              <a:gd name="T24" fmla="*/ 198 w 1313"/>
              <a:gd name="T25" fmla="*/ 640 h 793"/>
              <a:gd name="T26" fmla="*/ 231 w 1313"/>
              <a:gd name="T27" fmla="*/ 664 h 793"/>
              <a:gd name="T28" fmla="*/ 238 w 1313"/>
              <a:gd name="T29" fmla="*/ 719 h 793"/>
              <a:gd name="T30" fmla="*/ 305 w 1313"/>
              <a:gd name="T31" fmla="*/ 777 h 793"/>
              <a:gd name="T32" fmla="*/ 372 w 1313"/>
              <a:gd name="T33" fmla="*/ 784 h 793"/>
              <a:gd name="T34" fmla="*/ 427 w 1313"/>
              <a:gd name="T35" fmla="*/ 777 h 793"/>
              <a:gd name="T36" fmla="*/ 481 w 1313"/>
              <a:gd name="T37" fmla="*/ 743 h 793"/>
              <a:gd name="T38" fmla="*/ 529 w 1313"/>
              <a:gd name="T39" fmla="*/ 719 h 793"/>
              <a:gd name="T40" fmla="*/ 560 w 1313"/>
              <a:gd name="T41" fmla="*/ 693 h 793"/>
              <a:gd name="T42" fmla="*/ 591 w 1313"/>
              <a:gd name="T43" fmla="*/ 683 h 793"/>
              <a:gd name="T44" fmla="*/ 629 w 1313"/>
              <a:gd name="T45" fmla="*/ 700 h 793"/>
              <a:gd name="T46" fmla="*/ 681 w 1313"/>
              <a:gd name="T47" fmla="*/ 743 h 793"/>
              <a:gd name="T48" fmla="*/ 746 w 1313"/>
              <a:gd name="T49" fmla="*/ 777 h 793"/>
              <a:gd name="T50" fmla="*/ 836 w 1313"/>
              <a:gd name="T51" fmla="*/ 793 h 793"/>
              <a:gd name="T52" fmla="*/ 882 w 1313"/>
              <a:gd name="T53" fmla="*/ 784 h 793"/>
              <a:gd name="T54" fmla="*/ 1056 w 1313"/>
              <a:gd name="T55" fmla="*/ 614 h 793"/>
              <a:gd name="T56" fmla="*/ 1156 w 1313"/>
              <a:gd name="T57" fmla="*/ 604 h 793"/>
              <a:gd name="T58" fmla="*/ 1237 w 1313"/>
              <a:gd name="T59" fmla="*/ 583 h 793"/>
              <a:gd name="T60" fmla="*/ 1268 w 1313"/>
              <a:gd name="T61" fmla="*/ 521 h 793"/>
              <a:gd name="T62" fmla="*/ 1299 w 1313"/>
              <a:gd name="T63" fmla="*/ 444 h 793"/>
              <a:gd name="T64" fmla="*/ 1313 w 1313"/>
              <a:gd name="T65" fmla="*/ 353 h 793"/>
              <a:gd name="T66" fmla="*/ 1299 w 1313"/>
              <a:gd name="T67" fmla="*/ 298 h 793"/>
              <a:gd name="T68" fmla="*/ 1215 w 1313"/>
              <a:gd name="T69" fmla="*/ 272 h 793"/>
              <a:gd name="T70" fmla="*/ 1141 w 1313"/>
              <a:gd name="T71" fmla="*/ 246 h 793"/>
              <a:gd name="T72" fmla="*/ 1075 w 1313"/>
              <a:gd name="T73" fmla="*/ 236 h 793"/>
              <a:gd name="T74" fmla="*/ 1029 w 1313"/>
              <a:gd name="T75" fmla="*/ 253 h 793"/>
              <a:gd name="T76" fmla="*/ 1013 w 1313"/>
              <a:gd name="T77" fmla="*/ 205 h 793"/>
              <a:gd name="T78" fmla="*/ 965 w 1313"/>
              <a:gd name="T79" fmla="*/ 93 h 793"/>
              <a:gd name="T80" fmla="*/ 901 w 1313"/>
              <a:gd name="T81" fmla="*/ 9 h 793"/>
              <a:gd name="T82" fmla="*/ 829 w 1313"/>
              <a:gd name="T83" fmla="*/ 7 h 793"/>
              <a:gd name="T84" fmla="*/ 739 w 1313"/>
              <a:gd name="T85" fmla="*/ 0 h 793"/>
              <a:gd name="T86" fmla="*/ 643 w 1313"/>
              <a:gd name="T87" fmla="*/ 35 h 793"/>
              <a:gd name="T88" fmla="*/ 591 w 1313"/>
              <a:gd name="T89" fmla="*/ 83 h 793"/>
              <a:gd name="T90" fmla="*/ 555 w 1313"/>
              <a:gd name="T91" fmla="*/ 110 h 793"/>
              <a:gd name="T92" fmla="*/ 531 w 1313"/>
              <a:gd name="T93" fmla="*/ 172 h 793"/>
              <a:gd name="T94" fmla="*/ 417 w 1313"/>
              <a:gd name="T95" fmla="*/ 172 h 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313" h="793">
                <a:moveTo>
                  <a:pt x="417" y="172"/>
                </a:moveTo>
                <a:lnTo>
                  <a:pt x="362" y="179"/>
                </a:lnTo>
                <a:lnTo>
                  <a:pt x="245" y="291"/>
                </a:lnTo>
                <a:lnTo>
                  <a:pt x="245" y="382"/>
                </a:lnTo>
                <a:lnTo>
                  <a:pt x="145" y="389"/>
                </a:lnTo>
                <a:lnTo>
                  <a:pt x="71" y="418"/>
                </a:lnTo>
                <a:lnTo>
                  <a:pt x="33" y="456"/>
                </a:lnTo>
                <a:lnTo>
                  <a:pt x="0" y="514"/>
                </a:lnTo>
                <a:lnTo>
                  <a:pt x="10" y="571"/>
                </a:lnTo>
                <a:lnTo>
                  <a:pt x="45" y="640"/>
                </a:lnTo>
                <a:lnTo>
                  <a:pt x="93" y="659"/>
                </a:lnTo>
                <a:lnTo>
                  <a:pt x="150" y="650"/>
                </a:lnTo>
                <a:lnTo>
                  <a:pt x="198" y="640"/>
                </a:lnTo>
                <a:lnTo>
                  <a:pt x="231" y="664"/>
                </a:lnTo>
                <a:lnTo>
                  <a:pt x="238" y="719"/>
                </a:lnTo>
                <a:lnTo>
                  <a:pt x="305" y="777"/>
                </a:lnTo>
                <a:lnTo>
                  <a:pt x="372" y="784"/>
                </a:lnTo>
                <a:lnTo>
                  <a:pt x="427" y="777"/>
                </a:lnTo>
                <a:lnTo>
                  <a:pt x="481" y="743"/>
                </a:lnTo>
                <a:lnTo>
                  <a:pt x="529" y="719"/>
                </a:lnTo>
                <a:lnTo>
                  <a:pt x="560" y="693"/>
                </a:lnTo>
                <a:lnTo>
                  <a:pt x="591" y="683"/>
                </a:lnTo>
                <a:lnTo>
                  <a:pt x="629" y="700"/>
                </a:lnTo>
                <a:lnTo>
                  <a:pt x="681" y="743"/>
                </a:lnTo>
                <a:lnTo>
                  <a:pt x="746" y="777"/>
                </a:lnTo>
                <a:lnTo>
                  <a:pt x="836" y="793"/>
                </a:lnTo>
                <a:lnTo>
                  <a:pt x="882" y="784"/>
                </a:lnTo>
                <a:lnTo>
                  <a:pt x="1056" y="614"/>
                </a:lnTo>
                <a:lnTo>
                  <a:pt x="1156" y="604"/>
                </a:lnTo>
                <a:lnTo>
                  <a:pt x="1237" y="583"/>
                </a:lnTo>
                <a:lnTo>
                  <a:pt x="1268" y="521"/>
                </a:lnTo>
                <a:lnTo>
                  <a:pt x="1299" y="444"/>
                </a:lnTo>
                <a:lnTo>
                  <a:pt x="1313" y="353"/>
                </a:lnTo>
                <a:lnTo>
                  <a:pt x="1299" y="298"/>
                </a:lnTo>
                <a:lnTo>
                  <a:pt x="1215" y="272"/>
                </a:lnTo>
                <a:lnTo>
                  <a:pt x="1141" y="246"/>
                </a:lnTo>
                <a:lnTo>
                  <a:pt x="1075" y="236"/>
                </a:lnTo>
                <a:lnTo>
                  <a:pt x="1029" y="253"/>
                </a:lnTo>
                <a:lnTo>
                  <a:pt x="1013" y="205"/>
                </a:lnTo>
                <a:lnTo>
                  <a:pt x="965" y="93"/>
                </a:lnTo>
                <a:lnTo>
                  <a:pt x="901" y="9"/>
                </a:lnTo>
                <a:lnTo>
                  <a:pt x="829" y="7"/>
                </a:lnTo>
                <a:lnTo>
                  <a:pt x="739" y="0"/>
                </a:lnTo>
                <a:lnTo>
                  <a:pt x="643" y="35"/>
                </a:lnTo>
                <a:lnTo>
                  <a:pt x="591" y="83"/>
                </a:lnTo>
                <a:lnTo>
                  <a:pt x="555" y="110"/>
                </a:lnTo>
                <a:lnTo>
                  <a:pt x="531" y="172"/>
                </a:lnTo>
                <a:lnTo>
                  <a:pt x="417" y="172"/>
                </a:lnTo>
                <a:close/>
              </a:path>
            </a:pathLst>
          </a:custGeom>
          <a:solidFill>
            <a:srgbClr val="CCFFCC"/>
          </a:solidFill>
          <a:ln>
            <a:solidFill>
              <a:srgbClr val="92D050"/>
            </a:solidFill>
          </a:ln>
        </p:spPr>
        <p:txBody>
          <a:bodyPr lIns="68574" tIns="34287" rIns="68574" bIns="34287"/>
          <a:lstStyle>
            <a:defPPr>
              <a:defRPr lang="zh-CN"/>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9pPr>
          </a:lstStyle>
          <a:p>
            <a:pPr marL="0" marR="0" lvl="0" indent="0" algn="l" defTabSz="604680" rtl="0" eaLnBrk="1" fontAlgn="base" latinLnBrk="0" hangingPunct="1">
              <a:lnSpc>
                <a:spcPct val="120000"/>
              </a:lnSpc>
              <a:spcBef>
                <a:spcPct val="0"/>
              </a:spcBef>
              <a:spcAft>
                <a:spcPct val="0"/>
              </a:spcAft>
              <a:buClrTx/>
              <a:buSzTx/>
              <a:buFontTx/>
              <a:buNone/>
              <a:defRPr/>
            </a:pPr>
            <a:endParaRPr kumimoji="0" lang="zh-CN" altLang="en-US" sz="2099" b="0" i="0" u="none" strike="noStrike" kern="1200" cap="none" spc="0" normalizeH="0" baseline="0" noProof="0">
              <a:ln>
                <a:noFill/>
              </a:ln>
              <a:solidFill>
                <a:schemeClr val="tx1">
                  <a:lumMod val="75000"/>
                  <a:lumOff val="25000"/>
                </a:schemeClr>
              </a:solidFill>
              <a:effectLst/>
              <a:uLnTx/>
              <a:uFillTx/>
              <a:latin typeface="Times New Roman" panose="02020603050405020304" pitchFamily="18" charset="0"/>
              <a:ea typeface="+mn-ea"/>
              <a:cs typeface="Times New Roman" pitchFamily="18" charset="0"/>
              <a:sym typeface="Arial" pitchFamily="34" charset="0"/>
            </a:endParaRPr>
          </a:p>
        </p:txBody>
      </p:sp>
      <p:sp>
        <p:nvSpPr>
          <p:cNvPr id="20" name="Freeform 5"/>
          <p:cNvSpPr/>
          <p:nvPr/>
        </p:nvSpPr>
        <p:spPr bwMode="auto">
          <a:xfrm>
            <a:off x="5269525" y="4960340"/>
            <a:ext cx="498742" cy="301150"/>
          </a:xfrm>
          <a:custGeom>
            <a:gdLst>
              <a:gd name="T0" fmla="*/ 417 w 1313"/>
              <a:gd name="T1" fmla="*/ 172 h 793"/>
              <a:gd name="T2" fmla="*/ 362 w 1313"/>
              <a:gd name="T3" fmla="*/ 179 h 793"/>
              <a:gd name="T4" fmla="*/ 245 w 1313"/>
              <a:gd name="T5" fmla="*/ 291 h 793"/>
              <a:gd name="T6" fmla="*/ 245 w 1313"/>
              <a:gd name="T7" fmla="*/ 382 h 793"/>
              <a:gd name="T8" fmla="*/ 145 w 1313"/>
              <a:gd name="T9" fmla="*/ 389 h 793"/>
              <a:gd name="T10" fmla="*/ 71 w 1313"/>
              <a:gd name="T11" fmla="*/ 418 h 793"/>
              <a:gd name="T12" fmla="*/ 33 w 1313"/>
              <a:gd name="T13" fmla="*/ 456 h 793"/>
              <a:gd name="T14" fmla="*/ 0 w 1313"/>
              <a:gd name="T15" fmla="*/ 514 h 793"/>
              <a:gd name="T16" fmla="*/ 10 w 1313"/>
              <a:gd name="T17" fmla="*/ 571 h 793"/>
              <a:gd name="T18" fmla="*/ 45 w 1313"/>
              <a:gd name="T19" fmla="*/ 640 h 793"/>
              <a:gd name="T20" fmla="*/ 93 w 1313"/>
              <a:gd name="T21" fmla="*/ 659 h 793"/>
              <a:gd name="T22" fmla="*/ 150 w 1313"/>
              <a:gd name="T23" fmla="*/ 650 h 793"/>
              <a:gd name="T24" fmla="*/ 198 w 1313"/>
              <a:gd name="T25" fmla="*/ 640 h 793"/>
              <a:gd name="T26" fmla="*/ 231 w 1313"/>
              <a:gd name="T27" fmla="*/ 664 h 793"/>
              <a:gd name="T28" fmla="*/ 238 w 1313"/>
              <a:gd name="T29" fmla="*/ 719 h 793"/>
              <a:gd name="T30" fmla="*/ 305 w 1313"/>
              <a:gd name="T31" fmla="*/ 777 h 793"/>
              <a:gd name="T32" fmla="*/ 372 w 1313"/>
              <a:gd name="T33" fmla="*/ 784 h 793"/>
              <a:gd name="T34" fmla="*/ 427 w 1313"/>
              <a:gd name="T35" fmla="*/ 777 h 793"/>
              <a:gd name="T36" fmla="*/ 481 w 1313"/>
              <a:gd name="T37" fmla="*/ 743 h 793"/>
              <a:gd name="T38" fmla="*/ 529 w 1313"/>
              <a:gd name="T39" fmla="*/ 719 h 793"/>
              <a:gd name="T40" fmla="*/ 560 w 1313"/>
              <a:gd name="T41" fmla="*/ 693 h 793"/>
              <a:gd name="T42" fmla="*/ 591 w 1313"/>
              <a:gd name="T43" fmla="*/ 683 h 793"/>
              <a:gd name="T44" fmla="*/ 629 w 1313"/>
              <a:gd name="T45" fmla="*/ 700 h 793"/>
              <a:gd name="T46" fmla="*/ 681 w 1313"/>
              <a:gd name="T47" fmla="*/ 743 h 793"/>
              <a:gd name="T48" fmla="*/ 746 w 1313"/>
              <a:gd name="T49" fmla="*/ 777 h 793"/>
              <a:gd name="T50" fmla="*/ 836 w 1313"/>
              <a:gd name="T51" fmla="*/ 793 h 793"/>
              <a:gd name="T52" fmla="*/ 882 w 1313"/>
              <a:gd name="T53" fmla="*/ 784 h 793"/>
              <a:gd name="T54" fmla="*/ 1056 w 1313"/>
              <a:gd name="T55" fmla="*/ 614 h 793"/>
              <a:gd name="T56" fmla="*/ 1156 w 1313"/>
              <a:gd name="T57" fmla="*/ 604 h 793"/>
              <a:gd name="T58" fmla="*/ 1237 w 1313"/>
              <a:gd name="T59" fmla="*/ 583 h 793"/>
              <a:gd name="T60" fmla="*/ 1268 w 1313"/>
              <a:gd name="T61" fmla="*/ 521 h 793"/>
              <a:gd name="T62" fmla="*/ 1299 w 1313"/>
              <a:gd name="T63" fmla="*/ 444 h 793"/>
              <a:gd name="T64" fmla="*/ 1313 w 1313"/>
              <a:gd name="T65" fmla="*/ 353 h 793"/>
              <a:gd name="T66" fmla="*/ 1299 w 1313"/>
              <a:gd name="T67" fmla="*/ 298 h 793"/>
              <a:gd name="T68" fmla="*/ 1215 w 1313"/>
              <a:gd name="T69" fmla="*/ 272 h 793"/>
              <a:gd name="T70" fmla="*/ 1141 w 1313"/>
              <a:gd name="T71" fmla="*/ 246 h 793"/>
              <a:gd name="T72" fmla="*/ 1075 w 1313"/>
              <a:gd name="T73" fmla="*/ 236 h 793"/>
              <a:gd name="T74" fmla="*/ 1029 w 1313"/>
              <a:gd name="T75" fmla="*/ 253 h 793"/>
              <a:gd name="T76" fmla="*/ 1013 w 1313"/>
              <a:gd name="T77" fmla="*/ 205 h 793"/>
              <a:gd name="T78" fmla="*/ 965 w 1313"/>
              <a:gd name="T79" fmla="*/ 93 h 793"/>
              <a:gd name="T80" fmla="*/ 901 w 1313"/>
              <a:gd name="T81" fmla="*/ 9 h 793"/>
              <a:gd name="T82" fmla="*/ 829 w 1313"/>
              <a:gd name="T83" fmla="*/ 7 h 793"/>
              <a:gd name="T84" fmla="*/ 739 w 1313"/>
              <a:gd name="T85" fmla="*/ 0 h 793"/>
              <a:gd name="T86" fmla="*/ 643 w 1313"/>
              <a:gd name="T87" fmla="*/ 35 h 793"/>
              <a:gd name="T88" fmla="*/ 591 w 1313"/>
              <a:gd name="T89" fmla="*/ 83 h 793"/>
              <a:gd name="T90" fmla="*/ 555 w 1313"/>
              <a:gd name="T91" fmla="*/ 110 h 793"/>
              <a:gd name="T92" fmla="*/ 531 w 1313"/>
              <a:gd name="T93" fmla="*/ 172 h 793"/>
              <a:gd name="T94" fmla="*/ 417 w 1313"/>
              <a:gd name="T95" fmla="*/ 172 h 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313" h="793">
                <a:moveTo>
                  <a:pt x="417" y="172"/>
                </a:moveTo>
                <a:lnTo>
                  <a:pt x="362" y="179"/>
                </a:lnTo>
                <a:lnTo>
                  <a:pt x="245" y="291"/>
                </a:lnTo>
                <a:lnTo>
                  <a:pt x="245" y="382"/>
                </a:lnTo>
                <a:lnTo>
                  <a:pt x="145" y="389"/>
                </a:lnTo>
                <a:lnTo>
                  <a:pt x="71" y="418"/>
                </a:lnTo>
                <a:lnTo>
                  <a:pt x="33" y="456"/>
                </a:lnTo>
                <a:lnTo>
                  <a:pt x="0" y="514"/>
                </a:lnTo>
                <a:lnTo>
                  <a:pt x="10" y="571"/>
                </a:lnTo>
                <a:lnTo>
                  <a:pt x="45" y="640"/>
                </a:lnTo>
                <a:lnTo>
                  <a:pt x="93" y="659"/>
                </a:lnTo>
                <a:lnTo>
                  <a:pt x="150" y="650"/>
                </a:lnTo>
                <a:lnTo>
                  <a:pt x="198" y="640"/>
                </a:lnTo>
                <a:lnTo>
                  <a:pt x="231" y="664"/>
                </a:lnTo>
                <a:lnTo>
                  <a:pt x="238" y="719"/>
                </a:lnTo>
                <a:lnTo>
                  <a:pt x="305" y="777"/>
                </a:lnTo>
                <a:lnTo>
                  <a:pt x="372" y="784"/>
                </a:lnTo>
                <a:lnTo>
                  <a:pt x="427" y="777"/>
                </a:lnTo>
                <a:lnTo>
                  <a:pt x="481" y="743"/>
                </a:lnTo>
                <a:lnTo>
                  <a:pt x="529" y="719"/>
                </a:lnTo>
                <a:lnTo>
                  <a:pt x="560" y="693"/>
                </a:lnTo>
                <a:lnTo>
                  <a:pt x="591" y="683"/>
                </a:lnTo>
                <a:lnTo>
                  <a:pt x="629" y="700"/>
                </a:lnTo>
                <a:lnTo>
                  <a:pt x="681" y="743"/>
                </a:lnTo>
                <a:lnTo>
                  <a:pt x="746" y="777"/>
                </a:lnTo>
                <a:lnTo>
                  <a:pt x="836" y="793"/>
                </a:lnTo>
                <a:lnTo>
                  <a:pt x="882" y="784"/>
                </a:lnTo>
                <a:lnTo>
                  <a:pt x="1056" y="614"/>
                </a:lnTo>
                <a:lnTo>
                  <a:pt x="1156" y="604"/>
                </a:lnTo>
                <a:lnTo>
                  <a:pt x="1237" y="583"/>
                </a:lnTo>
                <a:lnTo>
                  <a:pt x="1268" y="521"/>
                </a:lnTo>
                <a:lnTo>
                  <a:pt x="1299" y="444"/>
                </a:lnTo>
                <a:lnTo>
                  <a:pt x="1313" y="353"/>
                </a:lnTo>
                <a:lnTo>
                  <a:pt x="1299" y="298"/>
                </a:lnTo>
                <a:lnTo>
                  <a:pt x="1215" y="272"/>
                </a:lnTo>
                <a:lnTo>
                  <a:pt x="1141" y="246"/>
                </a:lnTo>
                <a:lnTo>
                  <a:pt x="1075" y="236"/>
                </a:lnTo>
                <a:lnTo>
                  <a:pt x="1029" y="253"/>
                </a:lnTo>
                <a:lnTo>
                  <a:pt x="1013" y="205"/>
                </a:lnTo>
                <a:lnTo>
                  <a:pt x="965" y="93"/>
                </a:lnTo>
                <a:lnTo>
                  <a:pt x="901" y="9"/>
                </a:lnTo>
                <a:lnTo>
                  <a:pt x="829" y="7"/>
                </a:lnTo>
                <a:lnTo>
                  <a:pt x="739" y="0"/>
                </a:lnTo>
                <a:lnTo>
                  <a:pt x="643" y="35"/>
                </a:lnTo>
                <a:lnTo>
                  <a:pt x="591" y="83"/>
                </a:lnTo>
                <a:lnTo>
                  <a:pt x="555" y="110"/>
                </a:lnTo>
                <a:lnTo>
                  <a:pt x="531" y="172"/>
                </a:lnTo>
                <a:lnTo>
                  <a:pt x="417" y="172"/>
                </a:lnTo>
                <a:close/>
              </a:path>
            </a:pathLst>
          </a:custGeom>
          <a:solidFill>
            <a:schemeClr val="accent4">
              <a:lumMod val="20000"/>
              <a:lumOff val="80000"/>
            </a:schemeClr>
          </a:solidFill>
          <a:ln>
            <a:noFill/>
          </a:ln>
        </p:spPr>
        <p:txBody>
          <a:bodyPr lIns="68574" tIns="34287" rIns="68574" bIns="34287"/>
          <a:lstStyle>
            <a:defPPr>
              <a:defRPr lang="zh-CN"/>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9pPr>
          </a:lstStyle>
          <a:p>
            <a:pPr marL="0" marR="0" lvl="0" indent="0" algn="l" defTabSz="604680" rtl="0" eaLnBrk="1" fontAlgn="base" latinLnBrk="0" hangingPunct="1">
              <a:lnSpc>
                <a:spcPct val="120000"/>
              </a:lnSpc>
              <a:spcBef>
                <a:spcPct val="0"/>
              </a:spcBef>
              <a:spcAft>
                <a:spcPct val="0"/>
              </a:spcAft>
              <a:buClrTx/>
              <a:buSzTx/>
              <a:buFontTx/>
              <a:buNone/>
              <a:defRPr/>
            </a:pPr>
            <a:endParaRPr kumimoji="0" lang="zh-CN" altLang="en-US" sz="2099" b="0" i="0" u="none" strike="noStrike" kern="1200" cap="none" spc="0" normalizeH="0" baseline="0" noProof="0">
              <a:ln>
                <a:noFill/>
              </a:ln>
              <a:solidFill>
                <a:schemeClr val="tx1">
                  <a:lumMod val="75000"/>
                  <a:lumOff val="25000"/>
                </a:schemeClr>
              </a:solidFill>
              <a:effectLst/>
              <a:uLnTx/>
              <a:uFillTx/>
              <a:latin typeface="Times New Roman" panose="02020603050405020304" pitchFamily="18" charset="0"/>
              <a:ea typeface="+mn-ea"/>
              <a:cs typeface="Times New Roman" pitchFamily="18" charset="0"/>
              <a:sym typeface="Arial" pitchFamily="34" charset="0"/>
            </a:endParaRPr>
          </a:p>
        </p:txBody>
      </p:sp>
      <p:sp>
        <p:nvSpPr>
          <p:cNvPr id="21" name="任意多边形: 形状 228"/>
          <p:cNvSpPr/>
          <p:nvPr/>
        </p:nvSpPr>
        <p:spPr bwMode="auto">
          <a:xfrm>
            <a:off x="5263573" y="4950818"/>
            <a:ext cx="514216" cy="316624"/>
          </a:xfrm>
          <a:custGeom>
            <a:gdLst>
              <a:gd name="connsiteX0" fmla="*/ 123074 w 683278"/>
              <a:gd name="connsiteY0" fmla="*/ 370007 h 419535"/>
              <a:gd name="connsiteX1" fmla="*/ 139835 w 683278"/>
              <a:gd name="connsiteY1" fmla="*/ 378502 h 419535"/>
              <a:gd name="connsiteX2" fmla="*/ 156596 w 683278"/>
              <a:gd name="connsiteY2" fmla="*/ 395492 h 419535"/>
              <a:gd name="connsiteX3" fmla="*/ 153004 w 683278"/>
              <a:gd name="connsiteY3" fmla="*/ 403987 h 419535"/>
              <a:gd name="connsiteX4" fmla="*/ 143427 w 683278"/>
              <a:gd name="connsiteY4" fmla="*/ 403987 h 419535"/>
              <a:gd name="connsiteX5" fmla="*/ 131455 w 683278"/>
              <a:gd name="connsiteY5" fmla="*/ 395492 h 419535"/>
              <a:gd name="connsiteX6" fmla="*/ 126666 w 683278"/>
              <a:gd name="connsiteY6" fmla="*/ 386997 h 419535"/>
              <a:gd name="connsiteX7" fmla="*/ 123074 w 683278"/>
              <a:gd name="connsiteY7" fmla="*/ 370007 h 419535"/>
              <a:gd name="connsiteX8" fmla="*/ 294911 w 683278"/>
              <a:gd name="connsiteY8" fmla="*/ 365087 h 419535"/>
              <a:gd name="connsiteX9" fmla="*/ 294947 w 683278"/>
              <a:gd name="connsiteY9" fmla="*/ 365114 h 419535"/>
              <a:gd name="connsiteX10" fmla="*/ 298834 w 683278"/>
              <a:gd name="connsiteY10" fmla="*/ 365114 h 419535"/>
              <a:gd name="connsiteX11" fmla="*/ 298537 w 683278"/>
              <a:gd name="connsiteY11" fmla="*/ 365087 h 419535"/>
              <a:gd name="connsiteX12" fmla="*/ 290371 w 683278"/>
              <a:gd name="connsiteY12" fmla="*/ 361123 h 419535"/>
              <a:gd name="connsiteX13" fmla="*/ 290137 w 683278"/>
              <a:gd name="connsiteY13" fmla="*/ 361506 h 419535"/>
              <a:gd name="connsiteX14" fmla="*/ 290179 w 683278"/>
              <a:gd name="connsiteY14" fmla="*/ 361537 h 419535"/>
              <a:gd name="connsiteX15" fmla="*/ 87437 w 683278"/>
              <a:gd name="connsiteY15" fmla="*/ 342422 h 419535"/>
              <a:gd name="connsiteX16" fmla="*/ 87419 w 683278"/>
              <a:gd name="connsiteY16" fmla="*/ 342484 h 419535"/>
              <a:gd name="connsiteX17" fmla="*/ 96924 w 683278"/>
              <a:gd name="connsiteY17" fmla="*/ 343453 h 419535"/>
              <a:gd name="connsiteX18" fmla="*/ 96924 w 683278"/>
              <a:gd name="connsiteY18" fmla="*/ 343379 h 419535"/>
              <a:gd name="connsiteX19" fmla="*/ 96925 w 683278"/>
              <a:gd name="connsiteY19" fmla="*/ 343379 h 419535"/>
              <a:gd name="connsiteX20" fmla="*/ 100559 w 683278"/>
              <a:gd name="connsiteY20" fmla="*/ 338723 h 419535"/>
              <a:gd name="connsiteX21" fmla="*/ 102018 w 683278"/>
              <a:gd name="connsiteY21" fmla="*/ 340684 h 419535"/>
              <a:gd name="connsiteX22" fmla="*/ 102312 w 683278"/>
              <a:gd name="connsiteY22" fmla="*/ 340529 h 419535"/>
              <a:gd name="connsiteX23" fmla="*/ 94530 w 683278"/>
              <a:gd name="connsiteY23" fmla="*/ 333179 h 419535"/>
              <a:gd name="connsiteX24" fmla="*/ 89511 w 683278"/>
              <a:gd name="connsiteY24" fmla="*/ 334688 h 419535"/>
              <a:gd name="connsiteX25" fmla="*/ 89511 w 683278"/>
              <a:gd name="connsiteY25" fmla="*/ 334961 h 419535"/>
              <a:gd name="connsiteX26" fmla="*/ 94934 w 683278"/>
              <a:gd name="connsiteY26" fmla="*/ 333631 h 419535"/>
              <a:gd name="connsiteX27" fmla="*/ 95474 w 683278"/>
              <a:gd name="connsiteY27" fmla="*/ 333889 h 419535"/>
              <a:gd name="connsiteX28" fmla="*/ 535104 w 683278"/>
              <a:gd name="connsiteY28" fmla="*/ 330263 h 419535"/>
              <a:gd name="connsiteX29" fmla="*/ 534860 w 683278"/>
              <a:gd name="connsiteY29" fmla="*/ 330834 h 419535"/>
              <a:gd name="connsiteX30" fmla="*/ 535164 w 683278"/>
              <a:gd name="connsiteY30" fmla="*/ 330292 h 419535"/>
              <a:gd name="connsiteX31" fmla="*/ 536275 w 683278"/>
              <a:gd name="connsiteY31" fmla="*/ 325216 h 419535"/>
              <a:gd name="connsiteX32" fmla="*/ 538729 w 683278"/>
              <a:gd name="connsiteY32" fmla="*/ 326653 h 419535"/>
              <a:gd name="connsiteX33" fmla="*/ 539369 w 683278"/>
              <a:gd name="connsiteY33" fmla="*/ 326831 h 419535"/>
              <a:gd name="connsiteX34" fmla="*/ 538616 w 683278"/>
              <a:gd name="connsiteY34" fmla="*/ 326558 h 419535"/>
              <a:gd name="connsiteX35" fmla="*/ 535164 w 683278"/>
              <a:gd name="connsiteY35" fmla="*/ 306143 h 419535"/>
              <a:gd name="connsiteX36" fmla="*/ 569946 w 683278"/>
              <a:gd name="connsiteY36" fmla="*/ 313330 h 419535"/>
              <a:gd name="connsiteX37" fmla="*/ 535164 w 683278"/>
              <a:gd name="connsiteY37" fmla="*/ 306143 h 419535"/>
              <a:gd name="connsiteX38" fmla="*/ 623827 w 683278"/>
              <a:gd name="connsiteY38" fmla="*/ 287986 h 419535"/>
              <a:gd name="connsiteX39" fmla="*/ 623827 w 683278"/>
              <a:gd name="connsiteY39" fmla="*/ 300090 h 419535"/>
              <a:gd name="connsiteX40" fmla="*/ 611785 w 683278"/>
              <a:gd name="connsiteY40" fmla="*/ 300090 h 419535"/>
              <a:gd name="connsiteX41" fmla="*/ 623827 w 683278"/>
              <a:gd name="connsiteY41" fmla="*/ 287986 h 419535"/>
              <a:gd name="connsiteX42" fmla="*/ 633521 w 683278"/>
              <a:gd name="connsiteY42" fmla="*/ 274873 h 419535"/>
              <a:gd name="connsiteX43" fmla="*/ 655137 w 683278"/>
              <a:gd name="connsiteY43" fmla="*/ 283276 h 419535"/>
              <a:gd name="connsiteX44" fmla="*/ 650333 w 683278"/>
              <a:gd name="connsiteY44" fmla="*/ 291678 h 419535"/>
              <a:gd name="connsiteX45" fmla="*/ 581882 w 683278"/>
              <a:gd name="connsiteY45" fmla="*/ 325288 h 419535"/>
              <a:gd name="connsiteX46" fmla="*/ 573475 w 683278"/>
              <a:gd name="connsiteY46" fmla="*/ 316886 h 419535"/>
              <a:gd name="connsiteX47" fmla="*/ 573475 w 683278"/>
              <a:gd name="connsiteY47" fmla="*/ 318152 h 419535"/>
              <a:gd name="connsiteX48" fmla="*/ 573184 w 683278"/>
              <a:gd name="connsiteY48" fmla="*/ 318443 h 419535"/>
              <a:gd name="connsiteX49" fmla="*/ 573448 w 683278"/>
              <a:gd name="connsiteY49" fmla="*/ 318247 h 419535"/>
              <a:gd name="connsiteX50" fmla="*/ 581806 w 683278"/>
              <a:gd name="connsiteY50" fmla="*/ 325308 h 419535"/>
              <a:gd name="connsiteX51" fmla="*/ 577030 w 683278"/>
              <a:gd name="connsiteY51" fmla="*/ 325308 h 419535"/>
              <a:gd name="connsiteX52" fmla="*/ 577004 w 683278"/>
              <a:gd name="connsiteY52" fmla="*/ 325308 h 419535"/>
              <a:gd name="connsiteX53" fmla="*/ 561377 w 683278"/>
              <a:gd name="connsiteY53" fmla="*/ 331360 h 419535"/>
              <a:gd name="connsiteX54" fmla="*/ 561956 w 683278"/>
              <a:gd name="connsiteY54" fmla="*/ 329659 h 419535"/>
              <a:gd name="connsiteX55" fmla="*/ 560253 w 683278"/>
              <a:gd name="connsiteY55" fmla="*/ 331361 h 419535"/>
              <a:gd name="connsiteX56" fmla="*/ 551838 w 683278"/>
              <a:gd name="connsiteY56" fmla="*/ 331361 h 419535"/>
              <a:gd name="connsiteX57" fmla="*/ 550431 w 683278"/>
              <a:gd name="connsiteY57" fmla="*/ 330850 h 419535"/>
              <a:gd name="connsiteX58" fmla="*/ 539917 w 683278"/>
              <a:gd name="connsiteY58" fmla="*/ 335143 h 419535"/>
              <a:gd name="connsiteX59" fmla="*/ 535164 w 683278"/>
              <a:gd name="connsiteY59" fmla="*/ 343633 h 419535"/>
              <a:gd name="connsiteX60" fmla="*/ 518529 w 683278"/>
              <a:gd name="connsiteY60" fmla="*/ 360613 h 419535"/>
              <a:gd name="connsiteX61" fmla="*/ 520014 w 683278"/>
              <a:gd name="connsiteY61" fmla="*/ 346514 h 419535"/>
              <a:gd name="connsiteX62" fmla="*/ 523666 w 683278"/>
              <a:gd name="connsiteY62" fmla="*/ 343798 h 419535"/>
              <a:gd name="connsiteX63" fmla="*/ 520017 w 683278"/>
              <a:gd name="connsiteY63" fmla="*/ 346223 h 419535"/>
              <a:gd name="connsiteX64" fmla="*/ 518367 w 683278"/>
              <a:gd name="connsiteY64" fmla="*/ 360216 h 419535"/>
              <a:gd name="connsiteX65" fmla="*/ 463177 w 683278"/>
              <a:gd name="connsiteY65" fmla="*/ 415587 h 419535"/>
              <a:gd name="connsiteX66" fmla="*/ 441581 w 683278"/>
              <a:gd name="connsiteY66" fmla="*/ 415587 h 419535"/>
              <a:gd name="connsiteX67" fmla="*/ 381592 w 683278"/>
              <a:gd name="connsiteY67" fmla="*/ 407161 h 419535"/>
              <a:gd name="connsiteX68" fmla="*/ 355197 w 683278"/>
              <a:gd name="connsiteY68" fmla="*/ 398735 h 419535"/>
              <a:gd name="connsiteX69" fmla="*/ 330540 w 683278"/>
              <a:gd name="connsiteY69" fmla="*/ 373997 h 419535"/>
              <a:gd name="connsiteX70" fmla="*/ 328724 w 683278"/>
              <a:gd name="connsiteY70" fmla="*/ 374735 h 419535"/>
              <a:gd name="connsiteX71" fmla="*/ 311819 w 683278"/>
              <a:gd name="connsiteY71" fmla="*/ 366293 h 419535"/>
              <a:gd name="connsiteX72" fmla="*/ 299682 w 683278"/>
              <a:gd name="connsiteY72" fmla="*/ 365191 h 419535"/>
              <a:gd name="connsiteX73" fmla="*/ 285027 w 683278"/>
              <a:gd name="connsiteY73" fmla="*/ 380448 h 419535"/>
              <a:gd name="connsiteX74" fmla="*/ 264887 w 683278"/>
              <a:gd name="connsiteY74" fmla="*/ 383154 h 419535"/>
              <a:gd name="connsiteX75" fmla="*/ 260078 w 683278"/>
              <a:gd name="connsiteY75" fmla="*/ 386762 h 419535"/>
              <a:gd name="connsiteX76" fmla="*/ 264887 w 683278"/>
              <a:gd name="connsiteY76" fmla="*/ 386762 h 419535"/>
              <a:gd name="connsiteX77" fmla="*/ 269697 w 683278"/>
              <a:gd name="connsiteY77" fmla="*/ 395181 h 419535"/>
              <a:gd name="connsiteX78" fmla="*/ 248054 w 683278"/>
              <a:gd name="connsiteY78" fmla="*/ 404803 h 419535"/>
              <a:gd name="connsiteX79" fmla="*/ 243245 w 683278"/>
              <a:gd name="connsiteY79" fmla="*/ 404803 h 419535"/>
              <a:gd name="connsiteX80" fmla="*/ 230019 w 683278"/>
              <a:gd name="connsiteY80" fmla="*/ 413221 h 419535"/>
              <a:gd name="connsiteX81" fmla="*/ 183126 w 683278"/>
              <a:gd name="connsiteY81" fmla="*/ 413221 h 419535"/>
              <a:gd name="connsiteX82" fmla="*/ 161484 w 683278"/>
              <a:gd name="connsiteY82" fmla="*/ 413221 h 419535"/>
              <a:gd name="connsiteX83" fmla="*/ 153067 w 683278"/>
              <a:gd name="connsiteY83" fmla="*/ 404803 h 419535"/>
              <a:gd name="connsiteX84" fmla="*/ 157877 w 683278"/>
              <a:gd name="connsiteY84" fmla="*/ 395181 h 419535"/>
              <a:gd name="connsiteX85" fmla="*/ 166293 w 683278"/>
              <a:gd name="connsiteY85" fmla="*/ 391573 h 419535"/>
              <a:gd name="connsiteX86" fmla="*/ 174710 w 683278"/>
              <a:gd name="connsiteY86" fmla="*/ 391573 h 419535"/>
              <a:gd name="connsiteX87" fmla="*/ 243245 w 683278"/>
              <a:gd name="connsiteY87" fmla="*/ 383154 h 419535"/>
              <a:gd name="connsiteX88" fmla="*/ 269697 w 683278"/>
              <a:gd name="connsiteY88" fmla="*/ 373533 h 419535"/>
              <a:gd name="connsiteX89" fmla="*/ 273304 w 683278"/>
              <a:gd name="connsiteY89" fmla="*/ 369924 h 419535"/>
              <a:gd name="connsiteX90" fmla="*/ 283374 w 683278"/>
              <a:gd name="connsiteY90" fmla="*/ 354891 h 419535"/>
              <a:gd name="connsiteX91" fmla="*/ 298015 w 683278"/>
              <a:gd name="connsiteY91" fmla="*/ 344680 h 419535"/>
              <a:gd name="connsiteX92" fmla="*/ 298579 w 683278"/>
              <a:gd name="connsiteY92" fmla="*/ 343465 h 419535"/>
              <a:gd name="connsiteX93" fmla="*/ 299225 w 683278"/>
              <a:gd name="connsiteY93" fmla="*/ 343836 h 419535"/>
              <a:gd name="connsiteX94" fmla="*/ 299756 w 683278"/>
              <a:gd name="connsiteY94" fmla="*/ 343465 h 419535"/>
              <a:gd name="connsiteX95" fmla="*/ 299529 w 683278"/>
              <a:gd name="connsiteY95" fmla="*/ 344010 h 419535"/>
              <a:gd name="connsiteX96" fmla="*/ 314221 w 683278"/>
              <a:gd name="connsiteY96" fmla="*/ 352438 h 419535"/>
              <a:gd name="connsiteX97" fmla="*/ 315441 w 683278"/>
              <a:gd name="connsiteY97" fmla="*/ 351820 h 419535"/>
              <a:gd name="connsiteX98" fmla="*/ 323894 w 683278"/>
              <a:gd name="connsiteY98" fmla="*/ 346995 h 419535"/>
              <a:gd name="connsiteX99" fmla="*/ 335214 w 683278"/>
              <a:gd name="connsiteY99" fmla="*/ 360413 h 419535"/>
              <a:gd name="connsiteX100" fmla="*/ 343663 w 683278"/>
              <a:gd name="connsiteY100" fmla="*/ 372033 h 419535"/>
              <a:gd name="connsiteX101" fmla="*/ 346798 w 683278"/>
              <a:gd name="connsiteY101" fmla="*/ 373457 h 419535"/>
              <a:gd name="connsiteX102" fmla="*/ 350370 w 683278"/>
              <a:gd name="connsiteY102" fmla="*/ 375129 h 419535"/>
              <a:gd name="connsiteX103" fmla="*/ 357001 w 683278"/>
              <a:gd name="connsiteY103" fmla="*/ 375681 h 419535"/>
              <a:gd name="connsiteX104" fmla="*/ 363678 w 683278"/>
              <a:gd name="connsiteY104" fmla="*/ 381361 h 419535"/>
              <a:gd name="connsiteX105" fmla="*/ 364795 w 683278"/>
              <a:gd name="connsiteY105" fmla="*/ 381883 h 419535"/>
              <a:gd name="connsiteX106" fmla="*/ 364935 w 683278"/>
              <a:gd name="connsiteY106" fmla="*/ 383920 h 419535"/>
              <a:gd name="connsiteX107" fmla="*/ 370681 w 683278"/>
              <a:gd name="connsiteY107" fmla="*/ 390406 h 419535"/>
              <a:gd name="connsiteX108" fmla="*/ 373193 w 683278"/>
              <a:gd name="connsiteY108" fmla="*/ 390309 h 419535"/>
              <a:gd name="connsiteX109" fmla="*/ 415186 w 683278"/>
              <a:gd name="connsiteY109" fmla="*/ 398735 h 419535"/>
              <a:gd name="connsiteX110" fmla="*/ 496771 w 683278"/>
              <a:gd name="connsiteY110" fmla="*/ 355401 h 419535"/>
              <a:gd name="connsiteX111" fmla="*/ 518367 w 683278"/>
              <a:gd name="connsiteY111" fmla="*/ 330123 h 419535"/>
              <a:gd name="connsiteX112" fmla="*/ 518597 w 683278"/>
              <a:gd name="connsiteY112" fmla="*/ 330123 h 419535"/>
              <a:gd name="connsiteX113" fmla="*/ 526680 w 683278"/>
              <a:gd name="connsiteY113" fmla="*/ 310087 h 419535"/>
              <a:gd name="connsiteX114" fmla="*/ 526595 w 683278"/>
              <a:gd name="connsiteY114" fmla="*/ 309746 h 419535"/>
              <a:gd name="connsiteX115" fmla="*/ 535009 w 683278"/>
              <a:gd name="connsiteY115" fmla="*/ 306143 h 419535"/>
              <a:gd name="connsiteX116" fmla="*/ 568667 w 683278"/>
              <a:gd name="connsiteY116" fmla="*/ 314549 h 419535"/>
              <a:gd name="connsiteX117" fmla="*/ 573475 w 683278"/>
              <a:gd name="connsiteY117" fmla="*/ 314549 h 419535"/>
              <a:gd name="connsiteX118" fmla="*/ 573475 w 683278"/>
              <a:gd name="connsiteY118" fmla="*/ 313285 h 419535"/>
              <a:gd name="connsiteX119" fmla="*/ 598694 w 683278"/>
              <a:gd name="connsiteY119" fmla="*/ 308483 h 419535"/>
              <a:gd name="connsiteX120" fmla="*/ 595092 w 683278"/>
              <a:gd name="connsiteY120" fmla="*/ 313285 h 419535"/>
              <a:gd name="connsiteX121" fmla="*/ 595092 w 683278"/>
              <a:gd name="connsiteY121" fmla="*/ 316886 h 419535"/>
              <a:gd name="connsiteX122" fmla="*/ 595150 w 683278"/>
              <a:gd name="connsiteY122" fmla="*/ 316885 h 419535"/>
              <a:gd name="connsiteX123" fmla="*/ 595150 w 683278"/>
              <a:gd name="connsiteY123" fmla="*/ 313344 h 419535"/>
              <a:gd name="connsiteX124" fmla="*/ 599958 w 683278"/>
              <a:gd name="connsiteY124" fmla="*/ 308525 h 419535"/>
              <a:gd name="connsiteX125" fmla="*/ 613181 w 683278"/>
              <a:gd name="connsiteY125" fmla="*/ 300091 h 419535"/>
              <a:gd name="connsiteX126" fmla="*/ 625106 w 683278"/>
              <a:gd name="connsiteY126" fmla="*/ 300091 h 419535"/>
              <a:gd name="connsiteX127" fmla="*/ 625114 w 683278"/>
              <a:gd name="connsiteY127" fmla="*/ 300081 h 419535"/>
              <a:gd name="connsiteX128" fmla="*/ 625114 w 683278"/>
              <a:gd name="connsiteY128" fmla="*/ 288077 h 419535"/>
              <a:gd name="connsiteX129" fmla="*/ 633521 w 683278"/>
              <a:gd name="connsiteY129" fmla="*/ 274873 h 419535"/>
              <a:gd name="connsiteX130" fmla="*/ 54943 w 683278"/>
              <a:gd name="connsiteY130" fmla="*/ 209857 h 419535"/>
              <a:gd name="connsiteX131" fmla="*/ 38604 w 683278"/>
              <a:gd name="connsiteY131" fmla="*/ 218829 h 419535"/>
              <a:gd name="connsiteX132" fmla="*/ 54769 w 683278"/>
              <a:gd name="connsiteY132" fmla="*/ 210618 h 419535"/>
              <a:gd name="connsiteX133" fmla="*/ 71003 w 683278"/>
              <a:gd name="connsiteY133" fmla="*/ 210467 h 419535"/>
              <a:gd name="connsiteX134" fmla="*/ 72720 w 683278"/>
              <a:gd name="connsiteY134" fmla="*/ 212784 h 419535"/>
              <a:gd name="connsiteX135" fmla="*/ 71135 w 683278"/>
              <a:gd name="connsiteY135" fmla="*/ 210310 h 419535"/>
              <a:gd name="connsiteX136" fmla="*/ 54943 w 683278"/>
              <a:gd name="connsiteY136" fmla="*/ 209857 h 419535"/>
              <a:gd name="connsiteX137" fmla="*/ 676914 w 683278"/>
              <a:gd name="connsiteY137" fmla="*/ 184089 h 419535"/>
              <a:gd name="connsiteX138" fmla="*/ 673284 w 683278"/>
              <a:gd name="connsiteY138" fmla="*/ 209811 h 419535"/>
              <a:gd name="connsiteX139" fmla="*/ 676914 w 683278"/>
              <a:gd name="connsiteY139" fmla="*/ 184089 h 419535"/>
              <a:gd name="connsiteX140" fmla="*/ 114656 w 683278"/>
              <a:gd name="connsiteY140" fmla="*/ 184089 h 419535"/>
              <a:gd name="connsiteX141" fmla="*/ 118285 w 683278"/>
              <a:gd name="connsiteY141" fmla="*/ 192562 h 419535"/>
              <a:gd name="connsiteX142" fmla="*/ 114656 w 683278"/>
              <a:gd name="connsiteY142" fmla="*/ 196193 h 419535"/>
              <a:gd name="connsiteX143" fmla="*/ 106187 w 683278"/>
              <a:gd name="connsiteY143" fmla="*/ 187720 h 419535"/>
              <a:gd name="connsiteX144" fmla="*/ 114656 w 683278"/>
              <a:gd name="connsiteY144" fmla="*/ 184089 h 419535"/>
              <a:gd name="connsiteX145" fmla="*/ 653678 w 683278"/>
              <a:gd name="connsiteY145" fmla="*/ 142225 h 419535"/>
              <a:gd name="connsiteX146" fmla="*/ 664947 w 683278"/>
              <a:gd name="connsiteY146" fmla="*/ 149172 h 419535"/>
              <a:gd name="connsiteX147" fmla="*/ 676968 w 683278"/>
              <a:gd name="connsiteY147" fmla="*/ 167293 h 419535"/>
              <a:gd name="connsiteX148" fmla="*/ 676968 w 683278"/>
              <a:gd name="connsiteY148" fmla="*/ 179374 h 419535"/>
              <a:gd name="connsiteX149" fmla="*/ 667802 w 683278"/>
              <a:gd name="connsiteY149" fmla="*/ 181035 h 419535"/>
              <a:gd name="connsiteX150" fmla="*/ 667551 w 683278"/>
              <a:gd name="connsiteY150" fmla="*/ 182060 h 419535"/>
              <a:gd name="connsiteX151" fmla="*/ 676812 w 683278"/>
              <a:gd name="connsiteY151" fmla="*/ 180559 h 419535"/>
              <a:gd name="connsiteX152" fmla="*/ 676812 w 683278"/>
              <a:gd name="connsiteY152" fmla="*/ 184180 h 419535"/>
              <a:gd name="connsiteX153" fmla="*/ 671995 w 683278"/>
              <a:gd name="connsiteY153" fmla="*/ 210735 h 419535"/>
              <a:gd name="connsiteX154" fmla="*/ 671995 w 683278"/>
              <a:gd name="connsiteY154" fmla="*/ 240911 h 419535"/>
              <a:gd name="connsiteX155" fmla="*/ 667179 w 683278"/>
              <a:gd name="connsiteY155" fmla="*/ 244533 h 419535"/>
              <a:gd name="connsiteX156" fmla="*/ 655137 w 683278"/>
              <a:gd name="connsiteY156" fmla="*/ 283158 h 419535"/>
              <a:gd name="connsiteX157" fmla="*/ 633461 w 683278"/>
              <a:gd name="connsiteY157" fmla="*/ 274709 h 419535"/>
              <a:gd name="connsiteX158" fmla="*/ 637074 w 683278"/>
              <a:gd name="connsiteY158" fmla="*/ 266259 h 419535"/>
              <a:gd name="connsiteX159" fmla="*/ 655137 w 683278"/>
              <a:gd name="connsiteY159" fmla="*/ 240911 h 419535"/>
              <a:gd name="connsiteX160" fmla="*/ 663566 w 683278"/>
              <a:gd name="connsiteY160" fmla="*/ 193837 h 419535"/>
              <a:gd name="connsiteX161" fmla="*/ 664319 w 683278"/>
              <a:gd name="connsiteY161" fmla="*/ 190928 h 419535"/>
              <a:gd name="connsiteX162" fmla="*/ 660139 w 683278"/>
              <a:gd name="connsiteY162" fmla="*/ 179374 h 419535"/>
              <a:gd name="connsiteX163" fmla="*/ 651725 w 683278"/>
              <a:gd name="connsiteY163" fmla="*/ 157628 h 419535"/>
              <a:gd name="connsiteX164" fmla="*/ 643310 w 683278"/>
              <a:gd name="connsiteY164" fmla="*/ 144339 h 419535"/>
              <a:gd name="connsiteX165" fmla="*/ 653678 w 683278"/>
              <a:gd name="connsiteY165" fmla="*/ 142225 h 419535"/>
              <a:gd name="connsiteX166" fmla="*/ 252322 w 683278"/>
              <a:gd name="connsiteY166" fmla="*/ 105836 h 419535"/>
              <a:gd name="connsiteX167" fmla="*/ 264874 w 683278"/>
              <a:gd name="connsiteY167" fmla="*/ 110790 h 419535"/>
              <a:gd name="connsiteX168" fmla="*/ 281609 w 683278"/>
              <a:gd name="connsiteY168" fmla="*/ 115593 h 419535"/>
              <a:gd name="connsiteX169" fmla="*/ 264874 w 683278"/>
              <a:gd name="connsiteY169" fmla="*/ 119196 h 419535"/>
              <a:gd name="connsiteX170" fmla="*/ 239770 w 683278"/>
              <a:gd name="connsiteY170" fmla="*/ 110790 h 419535"/>
              <a:gd name="connsiteX171" fmla="*/ 239770 w 683278"/>
              <a:gd name="connsiteY171" fmla="*/ 107187 h 419535"/>
              <a:gd name="connsiteX172" fmla="*/ 252322 w 683278"/>
              <a:gd name="connsiteY172" fmla="*/ 105836 h 419535"/>
              <a:gd name="connsiteX173" fmla="*/ 206635 w 683278"/>
              <a:gd name="connsiteY173" fmla="*/ 88297 h 419535"/>
              <a:gd name="connsiteX174" fmla="*/ 213269 w 683278"/>
              <a:gd name="connsiteY174" fmla="*/ 97494 h 419535"/>
              <a:gd name="connsiteX175" fmla="*/ 218094 w 683278"/>
              <a:gd name="connsiteY175" fmla="*/ 107142 h 419535"/>
              <a:gd name="connsiteX176" fmla="*/ 201207 w 683278"/>
              <a:gd name="connsiteY176" fmla="*/ 107142 h 419535"/>
              <a:gd name="connsiteX177" fmla="*/ 199469 w 683278"/>
              <a:gd name="connsiteY177" fmla="*/ 106149 h 419535"/>
              <a:gd name="connsiteX178" fmla="*/ 193937 w 683278"/>
              <a:gd name="connsiteY178" fmla="*/ 110049 h 419535"/>
              <a:gd name="connsiteX179" fmla="*/ 191533 w 683278"/>
              <a:gd name="connsiteY179" fmla="*/ 114286 h 419535"/>
              <a:gd name="connsiteX180" fmla="*/ 139844 w 683278"/>
              <a:gd name="connsiteY180" fmla="*/ 166335 h 419535"/>
              <a:gd name="connsiteX181" fmla="*/ 138041 w 683278"/>
              <a:gd name="connsiteY181" fmla="*/ 171177 h 419535"/>
              <a:gd name="connsiteX182" fmla="*/ 139692 w 683278"/>
              <a:gd name="connsiteY182" fmla="*/ 175609 h 419535"/>
              <a:gd name="connsiteX183" fmla="*/ 139898 w 683278"/>
              <a:gd name="connsiteY183" fmla="*/ 175774 h 419535"/>
              <a:gd name="connsiteX184" fmla="*/ 143455 w 683278"/>
              <a:gd name="connsiteY184" fmla="*/ 201061 h 419535"/>
              <a:gd name="connsiteX185" fmla="*/ 143489 w 683278"/>
              <a:gd name="connsiteY185" fmla="*/ 201064 h 419535"/>
              <a:gd name="connsiteX186" fmla="*/ 143489 w 683278"/>
              <a:gd name="connsiteY186" fmla="*/ 201302 h 419535"/>
              <a:gd name="connsiteX187" fmla="*/ 143489 w 683278"/>
              <a:gd name="connsiteY187" fmla="*/ 210194 h 419535"/>
              <a:gd name="connsiteX188" fmla="*/ 143489 w 683278"/>
              <a:gd name="connsiteY188" fmla="*/ 222977 h 419535"/>
              <a:gd name="connsiteX189" fmla="*/ 135088 w 683278"/>
              <a:gd name="connsiteY189" fmla="*/ 226630 h 419535"/>
              <a:gd name="connsiteX190" fmla="*/ 118285 w 683278"/>
              <a:gd name="connsiteY190" fmla="*/ 222977 h 419535"/>
              <a:gd name="connsiteX191" fmla="*/ 122731 w 683278"/>
              <a:gd name="connsiteY191" fmla="*/ 215085 h 419535"/>
              <a:gd name="connsiteX192" fmla="*/ 121410 w 683278"/>
              <a:gd name="connsiteY192" fmla="*/ 214413 h 419535"/>
              <a:gd name="connsiteX193" fmla="*/ 118210 w 683278"/>
              <a:gd name="connsiteY193" fmla="*/ 221916 h 419535"/>
              <a:gd name="connsiteX194" fmla="*/ 96594 w 683278"/>
              <a:gd name="connsiteY194" fmla="*/ 221916 h 419535"/>
              <a:gd name="connsiteX195" fmla="*/ 85592 w 683278"/>
              <a:gd name="connsiteY195" fmla="*/ 198699 h 419535"/>
              <a:gd name="connsiteX196" fmla="*/ 89275 w 683278"/>
              <a:gd name="connsiteY196" fmla="*/ 210461 h 419535"/>
              <a:gd name="connsiteX197" fmla="*/ 98121 w 683278"/>
              <a:gd name="connsiteY197" fmla="*/ 224346 h 419535"/>
              <a:gd name="connsiteX198" fmla="*/ 93323 w 683278"/>
              <a:gd name="connsiteY198" fmla="*/ 227968 h 419535"/>
              <a:gd name="connsiteX199" fmla="*/ 80130 w 683278"/>
              <a:gd name="connsiteY199" fmla="*/ 224346 h 419535"/>
              <a:gd name="connsiteX200" fmla="*/ 80049 w 683278"/>
              <a:gd name="connsiteY200" fmla="*/ 224220 h 419535"/>
              <a:gd name="connsiteX201" fmla="*/ 41663 w 683278"/>
              <a:gd name="connsiteY201" fmla="*/ 236037 h 419535"/>
              <a:gd name="connsiteX202" fmla="*/ 38089 w 683278"/>
              <a:gd name="connsiteY202" fmla="*/ 236037 h 419535"/>
              <a:gd name="connsiteX203" fmla="*/ 40174 w 683278"/>
              <a:gd name="connsiteY203" fmla="*/ 228623 h 419535"/>
              <a:gd name="connsiteX204" fmla="*/ 39719 w 683278"/>
              <a:gd name="connsiteY204" fmla="*/ 228553 h 419535"/>
              <a:gd name="connsiteX205" fmla="*/ 36847 w 683278"/>
              <a:gd name="connsiteY205" fmla="*/ 236038 h 419535"/>
              <a:gd name="connsiteX206" fmla="*/ 41663 w 683278"/>
              <a:gd name="connsiteY206" fmla="*/ 236038 h 419535"/>
              <a:gd name="connsiteX207" fmla="*/ 41663 w 683278"/>
              <a:gd name="connsiteY207" fmla="*/ 244491 h 419535"/>
              <a:gd name="connsiteX208" fmla="*/ 33234 w 683278"/>
              <a:gd name="connsiteY208" fmla="*/ 249322 h 419535"/>
              <a:gd name="connsiteX209" fmla="*/ 28417 w 683278"/>
              <a:gd name="connsiteY209" fmla="*/ 257775 h 419535"/>
              <a:gd name="connsiteX210" fmla="*/ 23600 w 683278"/>
              <a:gd name="connsiteY210" fmla="*/ 274682 h 419535"/>
              <a:gd name="connsiteX211" fmla="*/ 18633 w 683278"/>
              <a:gd name="connsiteY211" fmla="*/ 286909 h 419535"/>
              <a:gd name="connsiteX212" fmla="*/ 19778 w 683278"/>
              <a:gd name="connsiteY212" fmla="*/ 294952 h 419535"/>
              <a:gd name="connsiteX213" fmla="*/ 21332 w 683278"/>
              <a:gd name="connsiteY213" fmla="*/ 295148 h 419535"/>
              <a:gd name="connsiteX214" fmla="*/ 38097 w 683278"/>
              <a:gd name="connsiteY214" fmla="*/ 331380 h 419535"/>
              <a:gd name="connsiteX215" fmla="*/ 38118 w 683278"/>
              <a:gd name="connsiteY215" fmla="*/ 331361 h 419535"/>
              <a:gd name="connsiteX216" fmla="*/ 54851 w 683278"/>
              <a:gd name="connsiteY216" fmla="*/ 335018 h 419535"/>
              <a:gd name="connsiteX217" fmla="*/ 67998 w 683278"/>
              <a:gd name="connsiteY217" fmla="*/ 335018 h 419535"/>
              <a:gd name="connsiteX218" fmla="*/ 88544 w 683278"/>
              <a:gd name="connsiteY218" fmla="*/ 331526 h 419535"/>
              <a:gd name="connsiteX219" fmla="*/ 88544 w 683278"/>
              <a:gd name="connsiteY219" fmla="*/ 330178 h 419535"/>
              <a:gd name="connsiteX220" fmla="*/ 101713 w 683278"/>
              <a:gd name="connsiteY220" fmla="*/ 326578 h 419535"/>
              <a:gd name="connsiteX221" fmla="*/ 120869 w 683278"/>
              <a:gd name="connsiteY221" fmla="*/ 326278 h 419535"/>
              <a:gd name="connsiteX222" fmla="*/ 136432 w 683278"/>
              <a:gd name="connsiteY222" fmla="*/ 338579 h 419535"/>
              <a:gd name="connsiteX223" fmla="*/ 136432 w 683278"/>
              <a:gd name="connsiteY223" fmla="*/ 356579 h 419535"/>
              <a:gd name="connsiteX224" fmla="*/ 116678 w 683278"/>
              <a:gd name="connsiteY224" fmla="*/ 352379 h 419535"/>
              <a:gd name="connsiteX225" fmla="*/ 97877 w 683278"/>
              <a:gd name="connsiteY225" fmla="*/ 348382 h 419535"/>
              <a:gd name="connsiteX226" fmla="*/ 97877 w 683278"/>
              <a:gd name="connsiteY226" fmla="*/ 351016 h 419535"/>
              <a:gd name="connsiteX227" fmla="*/ 94292 w 683278"/>
              <a:gd name="connsiteY227" fmla="*/ 352082 h 419535"/>
              <a:gd name="connsiteX228" fmla="*/ 72778 w 683278"/>
              <a:gd name="connsiteY228" fmla="*/ 355739 h 419535"/>
              <a:gd name="connsiteX229" fmla="*/ 46485 w 683278"/>
              <a:gd name="connsiteY229" fmla="*/ 352082 h 419535"/>
              <a:gd name="connsiteX230" fmla="*/ 28557 w 683278"/>
              <a:gd name="connsiteY230" fmla="*/ 339893 h 419535"/>
              <a:gd name="connsiteX231" fmla="*/ 29252 w 683278"/>
              <a:gd name="connsiteY231" fmla="*/ 339273 h 419535"/>
              <a:gd name="connsiteX232" fmla="*/ 16531 w 683278"/>
              <a:gd name="connsiteY232" fmla="*/ 321777 h 419535"/>
              <a:gd name="connsiteX233" fmla="*/ 12931 w 683278"/>
              <a:gd name="connsiteY233" fmla="*/ 299989 h 419535"/>
              <a:gd name="connsiteX234" fmla="*/ 14909 w 683278"/>
              <a:gd name="connsiteY234" fmla="*/ 295377 h 419535"/>
              <a:gd name="connsiteX235" fmla="*/ 13364 w 683278"/>
              <a:gd name="connsiteY235" fmla="*/ 295060 h 419535"/>
              <a:gd name="connsiteX236" fmla="*/ 10354 w 683278"/>
              <a:gd name="connsiteY236" fmla="*/ 300041 h 419535"/>
              <a:gd name="connsiteX237" fmla="*/ 15171 w 683278"/>
              <a:gd name="connsiteY237" fmla="*/ 321778 h 419535"/>
              <a:gd name="connsiteX238" fmla="*/ 1924 w 683278"/>
              <a:gd name="connsiteY238" fmla="*/ 271059 h 419535"/>
              <a:gd name="connsiteX239" fmla="*/ 19987 w 683278"/>
              <a:gd name="connsiteY239" fmla="*/ 240869 h 419535"/>
              <a:gd name="connsiteX240" fmla="*/ 36838 w 683278"/>
              <a:gd name="connsiteY240" fmla="*/ 236041 h 419535"/>
              <a:gd name="connsiteX241" fmla="*/ 19988 w 683278"/>
              <a:gd name="connsiteY241" fmla="*/ 239569 h 419535"/>
              <a:gd name="connsiteX242" fmla="*/ 28417 w 683278"/>
              <a:gd name="connsiteY242" fmla="*/ 221916 h 419535"/>
              <a:gd name="connsiteX243" fmla="*/ 29183 w 683278"/>
              <a:gd name="connsiteY243" fmla="*/ 222665 h 419535"/>
              <a:gd name="connsiteX244" fmla="*/ 34854 w 683278"/>
              <a:gd name="connsiteY244" fmla="*/ 207443 h 419535"/>
              <a:gd name="connsiteX245" fmla="*/ 50146 w 683278"/>
              <a:gd name="connsiteY245" fmla="*/ 201406 h 419535"/>
              <a:gd name="connsiteX246" fmla="*/ 80130 w 683278"/>
              <a:gd name="connsiteY246" fmla="*/ 188124 h 419535"/>
              <a:gd name="connsiteX247" fmla="*/ 88526 w 683278"/>
              <a:gd name="connsiteY247" fmla="*/ 188124 h 419535"/>
              <a:gd name="connsiteX248" fmla="*/ 83578 w 683278"/>
              <a:gd name="connsiteY248" fmla="*/ 194161 h 419535"/>
              <a:gd name="connsiteX249" fmla="*/ 84757 w 683278"/>
              <a:gd name="connsiteY249" fmla="*/ 196270 h 419535"/>
              <a:gd name="connsiteX250" fmla="*/ 89388 w 683278"/>
              <a:gd name="connsiteY250" fmla="*/ 188124 h 419535"/>
              <a:gd name="connsiteX251" fmla="*/ 105000 w 683278"/>
              <a:gd name="connsiteY251" fmla="*/ 188124 h 419535"/>
              <a:gd name="connsiteX252" fmla="*/ 113407 w 683278"/>
              <a:gd name="connsiteY252" fmla="*/ 196572 h 419535"/>
              <a:gd name="connsiteX253" fmla="*/ 104400 w 683278"/>
              <a:gd name="connsiteY253" fmla="*/ 201852 h 419535"/>
              <a:gd name="connsiteX254" fmla="*/ 112953 w 683278"/>
              <a:gd name="connsiteY254" fmla="*/ 209445 h 419535"/>
              <a:gd name="connsiteX255" fmla="*/ 105659 w 683278"/>
              <a:gd name="connsiteY255" fmla="*/ 202890 h 419535"/>
              <a:gd name="connsiteX256" fmla="*/ 114660 w 683278"/>
              <a:gd name="connsiteY256" fmla="*/ 197547 h 419535"/>
              <a:gd name="connsiteX257" fmla="*/ 119461 w 683278"/>
              <a:gd name="connsiteY257" fmla="*/ 192663 h 419535"/>
              <a:gd name="connsiteX258" fmla="*/ 123662 w 683278"/>
              <a:gd name="connsiteY258" fmla="*/ 202279 h 419535"/>
              <a:gd name="connsiteX259" fmla="*/ 126994 w 683278"/>
              <a:gd name="connsiteY259" fmla="*/ 209181 h 419535"/>
              <a:gd name="connsiteX260" fmla="*/ 127371 w 683278"/>
              <a:gd name="connsiteY260" fmla="*/ 208685 h 419535"/>
              <a:gd name="connsiteX261" fmla="*/ 123735 w 683278"/>
              <a:gd name="connsiteY261" fmla="*/ 201302 h 419535"/>
              <a:gd name="connsiteX262" fmla="*/ 119545 w 683278"/>
              <a:gd name="connsiteY262" fmla="*/ 192793 h 419535"/>
              <a:gd name="connsiteX263" fmla="*/ 114756 w 683278"/>
              <a:gd name="connsiteY263" fmla="*/ 184283 h 419535"/>
              <a:gd name="connsiteX264" fmla="*/ 117599 w 683278"/>
              <a:gd name="connsiteY264" fmla="*/ 174710 h 419535"/>
              <a:gd name="connsiteX265" fmla="*/ 122705 w 683278"/>
              <a:gd name="connsiteY265" fmla="*/ 163362 h 419535"/>
              <a:gd name="connsiteX266" fmla="*/ 121813 w 683278"/>
              <a:gd name="connsiteY266" fmla="*/ 162704 h 419535"/>
              <a:gd name="connsiteX267" fmla="*/ 139844 w 683278"/>
              <a:gd name="connsiteY267" fmla="*/ 136074 h 419535"/>
              <a:gd name="connsiteX268" fmla="*/ 169896 w 683278"/>
              <a:gd name="connsiteY268" fmla="*/ 100971 h 419535"/>
              <a:gd name="connsiteX269" fmla="*/ 183118 w 683278"/>
              <a:gd name="connsiteY269" fmla="*/ 97340 h 419535"/>
              <a:gd name="connsiteX270" fmla="*/ 190966 w 683278"/>
              <a:gd name="connsiteY270" fmla="*/ 101291 h 419535"/>
              <a:gd name="connsiteX271" fmla="*/ 184320 w 683278"/>
              <a:gd name="connsiteY271" fmla="*/ 97494 h 419535"/>
              <a:gd name="connsiteX272" fmla="*/ 196382 w 683278"/>
              <a:gd name="connsiteY272" fmla="*/ 89051 h 419535"/>
              <a:gd name="connsiteX273" fmla="*/ 206635 w 683278"/>
              <a:gd name="connsiteY273" fmla="*/ 88297 h 419535"/>
              <a:gd name="connsiteX274" fmla="*/ 481525 w 683278"/>
              <a:gd name="connsiteY274" fmla="*/ 56968 h 419535"/>
              <a:gd name="connsiteX275" fmla="*/ 487276 w 683278"/>
              <a:gd name="connsiteY275" fmla="*/ 63801 h 419535"/>
              <a:gd name="connsiteX276" fmla="*/ 487276 w 683278"/>
              <a:gd name="connsiteY276" fmla="*/ 62657 h 419535"/>
              <a:gd name="connsiteX277" fmla="*/ 487129 w 683278"/>
              <a:gd name="connsiteY277" fmla="*/ 62614 h 419535"/>
              <a:gd name="connsiteX278" fmla="*/ 315512 w 683278"/>
              <a:gd name="connsiteY278" fmla="*/ 46242 h 419535"/>
              <a:gd name="connsiteX279" fmla="*/ 324960 w 683278"/>
              <a:gd name="connsiteY279" fmla="*/ 51828 h 419535"/>
              <a:gd name="connsiteX280" fmla="*/ 294967 w 683278"/>
              <a:gd name="connsiteY280" fmla="*/ 77192 h 419535"/>
              <a:gd name="connsiteX281" fmla="*/ 299766 w 683278"/>
              <a:gd name="connsiteY281" fmla="*/ 63906 h 419535"/>
              <a:gd name="connsiteX282" fmla="*/ 298202 w 683278"/>
              <a:gd name="connsiteY282" fmla="*/ 65481 h 419535"/>
              <a:gd name="connsiteX283" fmla="*/ 297617 w 683278"/>
              <a:gd name="connsiteY283" fmla="*/ 69159 h 419535"/>
              <a:gd name="connsiteX284" fmla="*/ 293859 w 683278"/>
              <a:gd name="connsiteY284" fmla="*/ 75779 h 419535"/>
              <a:gd name="connsiteX285" fmla="*/ 281833 w 683278"/>
              <a:gd name="connsiteY285" fmla="*/ 115497 h 419535"/>
              <a:gd name="connsiteX286" fmla="*/ 264996 w 683278"/>
              <a:gd name="connsiteY286" fmla="*/ 110682 h 419535"/>
              <a:gd name="connsiteX287" fmla="*/ 239741 w 683278"/>
              <a:gd name="connsiteY287" fmla="*/ 105868 h 419535"/>
              <a:gd name="connsiteX288" fmla="*/ 221702 w 683278"/>
              <a:gd name="connsiteY288" fmla="*/ 97443 h 419535"/>
              <a:gd name="connsiteX289" fmla="*/ 218094 w 683278"/>
              <a:gd name="connsiteY289" fmla="*/ 92629 h 419535"/>
              <a:gd name="connsiteX290" fmla="*/ 226512 w 683278"/>
              <a:gd name="connsiteY290" fmla="*/ 89018 h 419535"/>
              <a:gd name="connsiteX291" fmla="*/ 260186 w 683278"/>
              <a:gd name="connsiteY291" fmla="*/ 92629 h 419535"/>
              <a:gd name="connsiteX292" fmla="*/ 268604 w 683278"/>
              <a:gd name="connsiteY292" fmla="*/ 89018 h 419535"/>
              <a:gd name="connsiteX293" fmla="*/ 269372 w 683278"/>
              <a:gd name="connsiteY293" fmla="*/ 88562 h 419535"/>
              <a:gd name="connsiteX294" fmla="*/ 264974 w 683278"/>
              <a:gd name="connsiteY294" fmla="*/ 80815 h 419535"/>
              <a:gd name="connsiteX295" fmla="*/ 278171 w 683278"/>
              <a:gd name="connsiteY295" fmla="*/ 55452 h 419535"/>
              <a:gd name="connsiteX296" fmla="*/ 290168 w 683278"/>
              <a:gd name="connsiteY296" fmla="*/ 51828 h 419535"/>
              <a:gd name="connsiteX297" fmla="*/ 303365 w 683278"/>
              <a:gd name="connsiteY297" fmla="*/ 46997 h 419535"/>
              <a:gd name="connsiteX298" fmla="*/ 315512 w 683278"/>
              <a:gd name="connsiteY298" fmla="*/ 46242 h 419535"/>
              <a:gd name="connsiteX299" fmla="*/ 336869 w 683278"/>
              <a:gd name="connsiteY299" fmla="*/ 23587 h 419535"/>
              <a:gd name="connsiteX300" fmla="*/ 335063 w 683278"/>
              <a:gd name="connsiteY300" fmla="*/ 24686 h 419535"/>
              <a:gd name="connsiteX301" fmla="*/ 337176 w 683278"/>
              <a:gd name="connsiteY301" fmla="*/ 32531 h 419535"/>
              <a:gd name="connsiteX302" fmla="*/ 338121 w 683278"/>
              <a:gd name="connsiteY302" fmla="*/ 33070 h 419535"/>
              <a:gd name="connsiteX303" fmla="*/ 335180 w 683278"/>
              <a:gd name="connsiteY303" fmla="*/ 24691 h 419535"/>
              <a:gd name="connsiteX304" fmla="*/ 385140 w 683278"/>
              <a:gd name="connsiteY304" fmla="*/ 0 h 419535"/>
              <a:gd name="connsiteX305" fmla="*/ 415192 w 683278"/>
              <a:gd name="connsiteY305" fmla="*/ 0 h 419535"/>
              <a:gd name="connsiteX306" fmla="*/ 418720 w 683278"/>
              <a:gd name="connsiteY306" fmla="*/ 0 h 419535"/>
              <a:gd name="connsiteX307" fmla="*/ 420000 w 683278"/>
              <a:gd name="connsiteY307" fmla="*/ 0 h 419535"/>
              <a:gd name="connsiteX308" fmla="*/ 420111 w 683278"/>
              <a:gd name="connsiteY308" fmla="*/ 133 h 419535"/>
              <a:gd name="connsiteX309" fmla="*/ 443985 w 683278"/>
              <a:gd name="connsiteY309" fmla="*/ 2415 h 419535"/>
              <a:gd name="connsiteX310" fmla="*/ 463740 w 683278"/>
              <a:gd name="connsiteY310" fmla="*/ 7700 h 419535"/>
              <a:gd name="connsiteX311" fmla="*/ 465631 w 683278"/>
              <a:gd name="connsiteY311" fmla="*/ 6052 h 419535"/>
              <a:gd name="connsiteX312" fmla="*/ 491906 w 683278"/>
              <a:gd name="connsiteY312" fmla="*/ 32528 h 419535"/>
              <a:gd name="connsiteX313" fmla="*/ 513403 w 683278"/>
              <a:gd name="connsiteY313" fmla="*/ 59004 h 419535"/>
              <a:gd name="connsiteX314" fmla="*/ 530123 w 683278"/>
              <a:gd name="connsiteY314" fmla="*/ 110752 h 419535"/>
              <a:gd name="connsiteX315" fmla="*/ 530123 w 683278"/>
              <a:gd name="connsiteY315" fmla="*/ 127500 h 419535"/>
              <a:gd name="connsiteX316" fmla="*/ 531368 w 683278"/>
              <a:gd name="connsiteY316" fmla="*/ 127500 h 419535"/>
              <a:gd name="connsiteX317" fmla="*/ 539804 w 683278"/>
              <a:gd name="connsiteY317" fmla="*/ 127500 h 419535"/>
              <a:gd name="connsiteX318" fmla="*/ 565110 w 683278"/>
              <a:gd name="connsiteY318" fmla="*/ 123566 h 419535"/>
              <a:gd name="connsiteX319" fmla="*/ 585405 w 683278"/>
              <a:gd name="connsiteY319" fmla="*/ 131777 h 419535"/>
              <a:gd name="connsiteX320" fmla="*/ 585441 w 683278"/>
              <a:gd name="connsiteY320" fmla="*/ 131132 h 419535"/>
              <a:gd name="connsiteX321" fmla="*/ 598758 w 683278"/>
              <a:gd name="connsiteY321" fmla="*/ 131132 h 419535"/>
              <a:gd name="connsiteX322" fmla="*/ 599906 w 683278"/>
              <a:gd name="connsiteY322" fmla="*/ 131132 h 419535"/>
              <a:gd name="connsiteX323" fmla="*/ 599845 w 683278"/>
              <a:gd name="connsiteY323" fmla="*/ 131393 h 419535"/>
              <a:gd name="connsiteX324" fmla="*/ 613191 w 683278"/>
              <a:gd name="connsiteY324" fmla="*/ 134598 h 419535"/>
              <a:gd name="connsiteX325" fmla="*/ 620408 w 683278"/>
              <a:gd name="connsiteY325" fmla="*/ 144393 h 419535"/>
              <a:gd name="connsiteX326" fmla="*/ 621076 w 683278"/>
              <a:gd name="connsiteY326" fmla="*/ 144680 h 419535"/>
              <a:gd name="connsiteX327" fmla="*/ 623929 w 683278"/>
              <a:gd name="connsiteY327" fmla="*/ 140815 h 419535"/>
              <a:gd name="connsiteX328" fmla="*/ 630483 w 683278"/>
              <a:gd name="connsiteY328" fmla="*/ 137789 h 419535"/>
              <a:gd name="connsiteX329" fmla="*/ 633128 w 683278"/>
              <a:gd name="connsiteY329" fmla="*/ 144776 h 419535"/>
              <a:gd name="connsiteX330" fmla="*/ 633638 w 683278"/>
              <a:gd name="connsiteY330" fmla="*/ 144393 h 419535"/>
              <a:gd name="connsiteX331" fmla="*/ 642057 w 683278"/>
              <a:gd name="connsiteY331" fmla="*/ 144393 h 419535"/>
              <a:gd name="connsiteX332" fmla="*/ 650476 w 683278"/>
              <a:gd name="connsiteY332" fmla="*/ 157654 h 419535"/>
              <a:gd name="connsiteX333" fmla="*/ 658895 w 683278"/>
              <a:gd name="connsiteY333" fmla="*/ 180559 h 419535"/>
              <a:gd name="connsiteX334" fmla="*/ 603591 w 683278"/>
              <a:gd name="connsiteY334" fmla="*/ 154047 h 419535"/>
              <a:gd name="connsiteX335" fmla="*/ 585441 w 683278"/>
              <a:gd name="connsiteY335" fmla="*/ 154047 h 419535"/>
              <a:gd name="connsiteX336" fmla="*/ 577003 w 683278"/>
              <a:gd name="connsiteY336" fmla="*/ 149223 h 419535"/>
              <a:gd name="connsiteX337" fmla="*/ 577088 w 683278"/>
              <a:gd name="connsiteY337" fmla="*/ 149145 h 419535"/>
              <a:gd name="connsiteX338" fmla="*/ 566165 w 683278"/>
              <a:gd name="connsiteY338" fmla="*/ 147926 h 419535"/>
              <a:gd name="connsiteX339" fmla="*/ 557620 w 683278"/>
              <a:gd name="connsiteY339" fmla="*/ 149152 h 419535"/>
              <a:gd name="connsiteX340" fmla="*/ 557848 w 683278"/>
              <a:gd name="connsiteY340" fmla="*/ 149446 h 419535"/>
              <a:gd name="connsiteX341" fmla="*/ 527817 w 683278"/>
              <a:gd name="connsiteY341" fmla="*/ 161582 h 419535"/>
              <a:gd name="connsiteX342" fmla="*/ 506195 w 683278"/>
              <a:gd name="connsiteY342" fmla="*/ 157942 h 419535"/>
              <a:gd name="connsiteX343" fmla="*/ 509799 w 683278"/>
              <a:gd name="connsiteY343" fmla="*/ 132456 h 419535"/>
              <a:gd name="connsiteX344" fmla="*/ 514604 w 683278"/>
              <a:gd name="connsiteY344" fmla="*/ 132456 h 419535"/>
              <a:gd name="connsiteX345" fmla="*/ 522634 w 683278"/>
              <a:gd name="connsiteY345" fmla="*/ 134774 h 419535"/>
              <a:gd name="connsiteX346" fmla="*/ 514497 w 683278"/>
              <a:gd name="connsiteY346" fmla="*/ 132342 h 419535"/>
              <a:gd name="connsiteX347" fmla="*/ 518037 w 683278"/>
              <a:gd name="connsiteY347" fmla="*/ 127601 h 419535"/>
              <a:gd name="connsiteX348" fmla="*/ 516986 w 683278"/>
              <a:gd name="connsiteY348" fmla="*/ 127601 h 419535"/>
              <a:gd name="connsiteX349" fmla="*/ 495489 w 683278"/>
              <a:gd name="connsiteY349" fmla="*/ 97514 h 419535"/>
              <a:gd name="connsiteX350" fmla="*/ 495489 w 683278"/>
              <a:gd name="connsiteY350" fmla="*/ 84276 h 419535"/>
              <a:gd name="connsiteX351" fmla="*/ 496110 w 683278"/>
              <a:gd name="connsiteY351" fmla="*/ 84404 h 419535"/>
              <a:gd name="connsiteX352" fmla="*/ 487276 w 683278"/>
              <a:gd name="connsiteY352" fmla="*/ 67400 h 419535"/>
              <a:gd name="connsiteX353" fmla="*/ 487276 w 683278"/>
              <a:gd name="connsiteY353" fmla="*/ 68592 h 419535"/>
              <a:gd name="connsiteX354" fmla="*/ 477165 w 683278"/>
              <a:gd name="connsiteY354" fmla="*/ 52574 h 419535"/>
              <a:gd name="connsiteX355" fmla="*/ 473991 w 683278"/>
              <a:gd name="connsiteY355" fmla="*/ 49376 h 419535"/>
              <a:gd name="connsiteX356" fmla="*/ 470409 w 683278"/>
              <a:gd name="connsiteY356" fmla="*/ 45766 h 419535"/>
              <a:gd name="connsiteX357" fmla="*/ 470477 w 683278"/>
              <a:gd name="connsiteY357" fmla="*/ 45677 h 419535"/>
              <a:gd name="connsiteX358" fmla="*/ 423504 w 683278"/>
              <a:gd name="connsiteY358" fmla="*/ 33818 h 419535"/>
              <a:gd name="connsiteX359" fmla="*/ 418720 w 683278"/>
              <a:gd name="connsiteY359" fmla="*/ 25363 h 419535"/>
              <a:gd name="connsiteX360" fmla="*/ 418994 w 683278"/>
              <a:gd name="connsiteY360" fmla="*/ 25218 h 419535"/>
              <a:gd name="connsiteX361" fmla="*/ 406777 w 683278"/>
              <a:gd name="connsiteY361" fmla="*/ 25218 h 419535"/>
              <a:gd name="connsiteX362" fmla="*/ 405280 w 683278"/>
              <a:gd name="connsiteY362" fmla="*/ 24295 h 419535"/>
              <a:gd name="connsiteX363" fmla="*/ 394812 w 683278"/>
              <a:gd name="connsiteY363" fmla="*/ 30160 h 419535"/>
              <a:gd name="connsiteX364" fmla="*/ 380410 w 683278"/>
              <a:gd name="connsiteY364" fmla="*/ 28950 h 419535"/>
              <a:gd name="connsiteX365" fmla="*/ 385211 w 683278"/>
              <a:gd name="connsiteY365" fmla="*/ 20477 h 419535"/>
              <a:gd name="connsiteX366" fmla="*/ 386446 w 683278"/>
              <a:gd name="connsiteY366" fmla="*/ 20337 h 419535"/>
              <a:gd name="connsiteX367" fmla="*/ 385140 w 683278"/>
              <a:gd name="connsiteY367" fmla="*/ 20414 h 419535"/>
              <a:gd name="connsiteX368" fmla="*/ 381446 w 683278"/>
              <a:gd name="connsiteY368" fmla="*/ 18833 h 419535"/>
              <a:gd name="connsiteX369" fmla="*/ 383939 w 683278"/>
              <a:gd name="connsiteY369" fmla="*/ 20278 h 419535"/>
              <a:gd name="connsiteX370" fmla="*/ 380338 w 683278"/>
              <a:gd name="connsiteY370" fmla="*/ 28800 h 419535"/>
              <a:gd name="connsiteX371" fmla="*/ 350333 w 683278"/>
              <a:gd name="connsiteY371" fmla="*/ 28800 h 419535"/>
              <a:gd name="connsiteX372" fmla="*/ 346732 w 683278"/>
              <a:gd name="connsiteY372" fmla="*/ 37322 h 419535"/>
              <a:gd name="connsiteX373" fmla="*/ 341843 w 683278"/>
              <a:gd name="connsiteY373" fmla="*/ 35197 h 419535"/>
              <a:gd name="connsiteX374" fmla="*/ 345628 w 683278"/>
              <a:gd name="connsiteY374" fmla="*/ 37358 h 419535"/>
              <a:gd name="connsiteX375" fmla="*/ 323894 w 683278"/>
              <a:gd name="connsiteY375" fmla="*/ 49427 h 419535"/>
              <a:gd name="connsiteX376" fmla="*/ 302159 w 683278"/>
              <a:gd name="connsiteY376" fmla="*/ 45806 h 419535"/>
              <a:gd name="connsiteX377" fmla="*/ 293707 w 683278"/>
              <a:gd name="connsiteY377" fmla="*/ 45806 h 419535"/>
              <a:gd name="connsiteX378" fmla="*/ 302159 w 683278"/>
              <a:gd name="connsiteY378" fmla="*/ 28910 h 419535"/>
              <a:gd name="connsiteX379" fmla="*/ 333553 w 683278"/>
              <a:gd name="connsiteY379" fmla="*/ 15635 h 419535"/>
              <a:gd name="connsiteX380" fmla="*/ 345628 w 683278"/>
              <a:gd name="connsiteY380" fmla="*/ 15635 h 419535"/>
              <a:gd name="connsiteX381" fmla="*/ 342821 w 683278"/>
              <a:gd name="connsiteY381" fmla="*/ 19376 h 419535"/>
              <a:gd name="connsiteX382" fmla="*/ 346732 w 683278"/>
              <a:gd name="connsiteY382" fmla="*/ 15408 h 419535"/>
              <a:gd name="connsiteX383" fmla="*/ 380338 w 683278"/>
              <a:gd name="connsiteY383" fmla="*/ 2017 h 419535"/>
              <a:gd name="connsiteX384" fmla="*/ 375538 w 683278"/>
              <a:gd name="connsiteY384" fmla="*/ 6886 h 419535"/>
              <a:gd name="connsiteX385" fmla="*/ 371037 w 683278"/>
              <a:gd name="connsiteY385" fmla="*/ 11604 h 419535"/>
              <a:gd name="connsiteX386" fmla="*/ 372442 w 683278"/>
              <a:gd name="connsiteY386" fmla="*/ 12792 h 419535"/>
              <a:gd name="connsiteX387" fmla="*/ 371767 w 683278"/>
              <a:gd name="connsiteY387" fmla="*/ 12158 h 419535"/>
              <a:gd name="connsiteX388" fmla="*/ 376726 w 683278"/>
              <a:gd name="connsiteY388" fmla="*/ 8406 h 419535"/>
              <a:gd name="connsiteX389" fmla="*/ 381534 w 683278"/>
              <a:gd name="connsiteY389" fmla="*/ 3602 h 419535"/>
              <a:gd name="connsiteX390" fmla="*/ 385140 w 683278"/>
              <a:gd name="connsiteY390" fmla="*/ 0 h 4195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Lst>
            <a:rect l="l" t="t" r="r" b="b"/>
            <a:pathLst>
              <a:path w="683278" h="419535">
                <a:moveTo>
                  <a:pt x="123074" y="370007"/>
                </a:moveTo>
                <a:cubicBezTo>
                  <a:pt x="131455" y="365152"/>
                  <a:pt x="135046" y="373647"/>
                  <a:pt x="139835" y="378502"/>
                </a:cubicBezTo>
                <a:cubicBezTo>
                  <a:pt x="143427" y="386997"/>
                  <a:pt x="153004" y="390638"/>
                  <a:pt x="156596" y="395492"/>
                </a:cubicBezTo>
                <a:cubicBezTo>
                  <a:pt x="156596" y="399133"/>
                  <a:pt x="156596" y="403987"/>
                  <a:pt x="153004" y="403987"/>
                </a:cubicBezTo>
                <a:cubicBezTo>
                  <a:pt x="148216" y="403987"/>
                  <a:pt x="148216" y="399133"/>
                  <a:pt x="143427" y="403987"/>
                </a:cubicBezTo>
                <a:cubicBezTo>
                  <a:pt x="135046" y="403987"/>
                  <a:pt x="131455" y="399133"/>
                  <a:pt x="131455" y="395492"/>
                </a:cubicBezTo>
                <a:cubicBezTo>
                  <a:pt x="131455" y="390638"/>
                  <a:pt x="131455" y="390638"/>
                  <a:pt x="126666" y="386997"/>
                </a:cubicBezTo>
                <a:cubicBezTo>
                  <a:pt x="123074" y="382143"/>
                  <a:pt x="118285" y="373647"/>
                  <a:pt x="123074" y="370007"/>
                </a:cubicBezTo>
                <a:close/>
                <a:moveTo>
                  <a:pt x="294911" y="365087"/>
                </a:moveTo>
                <a:lnTo>
                  <a:pt x="294947" y="365114"/>
                </a:lnTo>
                <a:lnTo>
                  <a:pt x="298834" y="365114"/>
                </a:lnTo>
                <a:lnTo>
                  <a:pt x="298537" y="365087"/>
                </a:lnTo>
                <a:close/>
                <a:moveTo>
                  <a:pt x="290371" y="361123"/>
                </a:moveTo>
                <a:lnTo>
                  <a:pt x="290137" y="361506"/>
                </a:lnTo>
                <a:lnTo>
                  <a:pt x="290179" y="361537"/>
                </a:lnTo>
                <a:close/>
                <a:moveTo>
                  <a:pt x="87437" y="342422"/>
                </a:moveTo>
                <a:lnTo>
                  <a:pt x="87419" y="342484"/>
                </a:lnTo>
                <a:lnTo>
                  <a:pt x="96924" y="343453"/>
                </a:lnTo>
                <a:lnTo>
                  <a:pt x="96924" y="343379"/>
                </a:lnTo>
                <a:lnTo>
                  <a:pt x="96925" y="343379"/>
                </a:lnTo>
                <a:close/>
                <a:moveTo>
                  <a:pt x="100559" y="338723"/>
                </a:moveTo>
                <a:lnTo>
                  <a:pt x="102018" y="340684"/>
                </a:lnTo>
                <a:lnTo>
                  <a:pt x="102312" y="340529"/>
                </a:lnTo>
                <a:close/>
                <a:moveTo>
                  <a:pt x="94530" y="333179"/>
                </a:moveTo>
                <a:lnTo>
                  <a:pt x="89511" y="334688"/>
                </a:lnTo>
                <a:lnTo>
                  <a:pt x="89511" y="334961"/>
                </a:lnTo>
                <a:lnTo>
                  <a:pt x="94934" y="333631"/>
                </a:lnTo>
                <a:lnTo>
                  <a:pt x="95474" y="333889"/>
                </a:lnTo>
                <a:close/>
                <a:moveTo>
                  <a:pt x="535104" y="330263"/>
                </a:moveTo>
                <a:lnTo>
                  <a:pt x="534860" y="330834"/>
                </a:lnTo>
                <a:lnTo>
                  <a:pt x="535164" y="330292"/>
                </a:lnTo>
                <a:close/>
                <a:moveTo>
                  <a:pt x="536275" y="325216"/>
                </a:moveTo>
                <a:lnTo>
                  <a:pt x="538729" y="326653"/>
                </a:lnTo>
                <a:lnTo>
                  <a:pt x="539369" y="326831"/>
                </a:lnTo>
                <a:lnTo>
                  <a:pt x="538616" y="326558"/>
                </a:lnTo>
                <a:close/>
                <a:moveTo>
                  <a:pt x="535164" y="306143"/>
                </a:moveTo>
                <a:cubicBezTo>
                  <a:pt x="544759" y="309737"/>
                  <a:pt x="556753" y="313330"/>
                  <a:pt x="569946" y="313330"/>
                </a:cubicBezTo>
                <a:cubicBezTo>
                  <a:pt x="556753" y="325308"/>
                  <a:pt x="544759" y="313330"/>
                  <a:pt x="535164" y="306143"/>
                </a:cubicBezTo>
                <a:close/>
                <a:moveTo>
                  <a:pt x="623827" y="287986"/>
                </a:moveTo>
                <a:cubicBezTo>
                  <a:pt x="633461" y="291617"/>
                  <a:pt x="633461" y="296459"/>
                  <a:pt x="623827" y="300090"/>
                </a:cubicBezTo>
                <a:cubicBezTo>
                  <a:pt x="620215" y="300090"/>
                  <a:pt x="615398" y="300090"/>
                  <a:pt x="611785" y="300090"/>
                </a:cubicBezTo>
                <a:cubicBezTo>
                  <a:pt x="615398" y="296459"/>
                  <a:pt x="620215" y="291617"/>
                  <a:pt x="623827" y="287986"/>
                </a:cubicBezTo>
                <a:close/>
                <a:moveTo>
                  <a:pt x="633521" y="274873"/>
                </a:moveTo>
                <a:cubicBezTo>
                  <a:pt x="637123" y="288077"/>
                  <a:pt x="637123" y="288077"/>
                  <a:pt x="655137" y="283276"/>
                </a:cubicBezTo>
                <a:cubicBezTo>
                  <a:pt x="655137" y="288077"/>
                  <a:pt x="655137" y="291678"/>
                  <a:pt x="650333" y="291678"/>
                </a:cubicBezTo>
                <a:cubicBezTo>
                  <a:pt x="641927" y="308483"/>
                  <a:pt x="608302" y="334891"/>
                  <a:pt x="581882" y="325288"/>
                </a:cubicBezTo>
                <a:cubicBezTo>
                  <a:pt x="586685" y="316886"/>
                  <a:pt x="578279" y="316886"/>
                  <a:pt x="573475" y="316886"/>
                </a:cubicBezTo>
                <a:lnTo>
                  <a:pt x="573475" y="318152"/>
                </a:lnTo>
                <a:lnTo>
                  <a:pt x="573184" y="318443"/>
                </a:lnTo>
                <a:lnTo>
                  <a:pt x="573448" y="318247"/>
                </a:lnTo>
                <a:cubicBezTo>
                  <a:pt x="577030" y="318247"/>
                  <a:pt x="586581" y="318247"/>
                  <a:pt x="581806" y="325308"/>
                </a:cubicBezTo>
                <a:cubicBezTo>
                  <a:pt x="577030" y="325308"/>
                  <a:pt x="577030" y="325308"/>
                  <a:pt x="577030" y="325308"/>
                </a:cubicBezTo>
                <a:lnTo>
                  <a:pt x="577004" y="325308"/>
                </a:lnTo>
                <a:cubicBezTo>
                  <a:pt x="573398" y="331360"/>
                  <a:pt x="564983" y="331360"/>
                  <a:pt x="561377" y="331360"/>
                </a:cubicBezTo>
                <a:lnTo>
                  <a:pt x="561956" y="329659"/>
                </a:lnTo>
                <a:lnTo>
                  <a:pt x="560253" y="331361"/>
                </a:lnTo>
                <a:cubicBezTo>
                  <a:pt x="556646" y="331361"/>
                  <a:pt x="551838" y="331361"/>
                  <a:pt x="551838" y="331361"/>
                </a:cubicBezTo>
                <a:lnTo>
                  <a:pt x="550431" y="330850"/>
                </a:lnTo>
                <a:lnTo>
                  <a:pt x="539917" y="335143"/>
                </a:lnTo>
                <a:cubicBezTo>
                  <a:pt x="537838" y="337872"/>
                  <a:pt x="536947" y="341207"/>
                  <a:pt x="535164" y="343633"/>
                </a:cubicBezTo>
                <a:cubicBezTo>
                  <a:pt x="530411" y="352123"/>
                  <a:pt x="526847" y="355762"/>
                  <a:pt x="518529" y="360613"/>
                </a:cubicBezTo>
                <a:cubicBezTo>
                  <a:pt x="518529" y="353943"/>
                  <a:pt x="518529" y="349698"/>
                  <a:pt x="520014" y="346514"/>
                </a:cubicBezTo>
                <a:lnTo>
                  <a:pt x="523666" y="343798"/>
                </a:lnTo>
                <a:lnTo>
                  <a:pt x="520017" y="346223"/>
                </a:lnTo>
                <a:cubicBezTo>
                  <a:pt x="518367" y="349383"/>
                  <a:pt x="518367" y="353596"/>
                  <a:pt x="518367" y="360216"/>
                </a:cubicBezTo>
                <a:cubicBezTo>
                  <a:pt x="509969" y="381883"/>
                  <a:pt x="479974" y="403550"/>
                  <a:pt x="463177" y="415587"/>
                </a:cubicBezTo>
                <a:cubicBezTo>
                  <a:pt x="454779" y="415587"/>
                  <a:pt x="445180" y="415587"/>
                  <a:pt x="441581" y="415587"/>
                </a:cubicBezTo>
                <a:cubicBezTo>
                  <a:pt x="419985" y="415587"/>
                  <a:pt x="398389" y="411976"/>
                  <a:pt x="381592" y="407161"/>
                </a:cubicBezTo>
                <a:cubicBezTo>
                  <a:pt x="373193" y="403550"/>
                  <a:pt x="364795" y="407161"/>
                  <a:pt x="355197" y="398735"/>
                </a:cubicBezTo>
                <a:lnTo>
                  <a:pt x="330540" y="373997"/>
                </a:lnTo>
                <a:lnTo>
                  <a:pt x="328724" y="374735"/>
                </a:lnTo>
                <a:cubicBezTo>
                  <a:pt x="322083" y="372323"/>
                  <a:pt x="316649" y="368705"/>
                  <a:pt x="311819" y="366293"/>
                </a:cubicBezTo>
                <a:lnTo>
                  <a:pt x="299682" y="365191"/>
                </a:lnTo>
                <a:lnTo>
                  <a:pt x="285027" y="380448"/>
                </a:lnTo>
                <a:cubicBezTo>
                  <a:pt x="279616" y="383755"/>
                  <a:pt x="273304" y="384958"/>
                  <a:pt x="264887" y="383154"/>
                </a:cubicBezTo>
                <a:cubicBezTo>
                  <a:pt x="264887" y="383154"/>
                  <a:pt x="260078" y="383154"/>
                  <a:pt x="260078" y="386762"/>
                </a:cubicBezTo>
                <a:cubicBezTo>
                  <a:pt x="264887" y="386762"/>
                  <a:pt x="264887" y="386762"/>
                  <a:pt x="264887" y="386762"/>
                </a:cubicBezTo>
                <a:cubicBezTo>
                  <a:pt x="273304" y="391573"/>
                  <a:pt x="273304" y="395181"/>
                  <a:pt x="269697" y="395181"/>
                </a:cubicBezTo>
                <a:cubicBezTo>
                  <a:pt x="260078" y="395181"/>
                  <a:pt x="256471" y="404803"/>
                  <a:pt x="248054" y="404803"/>
                </a:cubicBezTo>
                <a:cubicBezTo>
                  <a:pt x="243245" y="399992"/>
                  <a:pt x="243245" y="399992"/>
                  <a:pt x="243245" y="404803"/>
                </a:cubicBezTo>
                <a:cubicBezTo>
                  <a:pt x="239638" y="413221"/>
                  <a:pt x="234828" y="413221"/>
                  <a:pt x="230019" y="413221"/>
                </a:cubicBezTo>
                <a:cubicBezTo>
                  <a:pt x="213186" y="421640"/>
                  <a:pt x="199960" y="421640"/>
                  <a:pt x="183126" y="413221"/>
                </a:cubicBezTo>
                <a:cubicBezTo>
                  <a:pt x="174710" y="413221"/>
                  <a:pt x="169900" y="408411"/>
                  <a:pt x="161484" y="413221"/>
                </a:cubicBezTo>
                <a:cubicBezTo>
                  <a:pt x="153067" y="416829"/>
                  <a:pt x="153067" y="408411"/>
                  <a:pt x="153067" y="404803"/>
                </a:cubicBezTo>
                <a:cubicBezTo>
                  <a:pt x="157877" y="404803"/>
                  <a:pt x="157877" y="399992"/>
                  <a:pt x="157877" y="395181"/>
                </a:cubicBezTo>
                <a:cubicBezTo>
                  <a:pt x="161484" y="395181"/>
                  <a:pt x="166293" y="395181"/>
                  <a:pt x="166293" y="391573"/>
                </a:cubicBezTo>
                <a:cubicBezTo>
                  <a:pt x="169900" y="391573"/>
                  <a:pt x="174710" y="391573"/>
                  <a:pt x="174710" y="391573"/>
                </a:cubicBezTo>
                <a:cubicBezTo>
                  <a:pt x="199960" y="404803"/>
                  <a:pt x="221602" y="395181"/>
                  <a:pt x="243245" y="383154"/>
                </a:cubicBezTo>
                <a:cubicBezTo>
                  <a:pt x="251661" y="373533"/>
                  <a:pt x="256471" y="369924"/>
                  <a:pt x="269697" y="373533"/>
                </a:cubicBezTo>
                <a:cubicBezTo>
                  <a:pt x="273304" y="369924"/>
                  <a:pt x="273304" y="369924"/>
                  <a:pt x="273304" y="369924"/>
                </a:cubicBezTo>
                <a:cubicBezTo>
                  <a:pt x="275709" y="363310"/>
                  <a:pt x="279015" y="358800"/>
                  <a:pt x="283374" y="354891"/>
                </a:cubicBezTo>
                <a:lnTo>
                  <a:pt x="298015" y="344680"/>
                </a:lnTo>
                <a:lnTo>
                  <a:pt x="298579" y="343465"/>
                </a:lnTo>
                <a:lnTo>
                  <a:pt x="299225" y="343836"/>
                </a:lnTo>
                <a:lnTo>
                  <a:pt x="299756" y="343465"/>
                </a:lnTo>
                <a:lnTo>
                  <a:pt x="299529" y="344010"/>
                </a:lnTo>
                <a:lnTo>
                  <a:pt x="314221" y="352438"/>
                </a:lnTo>
                <a:lnTo>
                  <a:pt x="315441" y="351820"/>
                </a:lnTo>
                <a:cubicBezTo>
                  <a:pt x="323894" y="346995"/>
                  <a:pt x="323894" y="346995"/>
                  <a:pt x="323894" y="346995"/>
                </a:cubicBezTo>
                <a:cubicBezTo>
                  <a:pt x="326309" y="353629"/>
                  <a:pt x="330837" y="356945"/>
                  <a:pt x="335214" y="360413"/>
                </a:cubicBezTo>
                <a:lnTo>
                  <a:pt x="343663" y="372033"/>
                </a:lnTo>
                <a:lnTo>
                  <a:pt x="346798" y="373457"/>
                </a:lnTo>
                <a:lnTo>
                  <a:pt x="350370" y="375129"/>
                </a:lnTo>
                <a:lnTo>
                  <a:pt x="357001" y="375681"/>
                </a:lnTo>
                <a:lnTo>
                  <a:pt x="363678" y="381361"/>
                </a:lnTo>
                <a:lnTo>
                  <a:pt x="364795" y="381883"/>
                </a:lnTo>
                <a:lnTo>
                  <a:pt x="364935" y="383920"/>
                </a:lnTo>
                <a:lnTo>
                  <a:pt x="370681" y="390406"/>
                </a:lnTo>
                <a:lnTo>
                  <a:pt x="373193" y="390309"/>
                </a:lnTo>
                <a:cubicBezTo>
                  <a:pt x="385191" y="398735"/>
                  <a:pt x="398389" y="393920"/>
                  <a:pt x="415186" y="398735"/>
                </a:cubicBezTo>
                <a:cubicBezTo>
                  <a:pt x="454779" y="407161"/>
                  <a:pt x="475175" y="377068"/>
                  <a:pt x="496771" y="355401"/>
                </a:cubicBezTo>
                <a:cubicBezTo>
                  <a:pt x="505170" y="346975"/>
                  <a:pt x="514768" y="338549"/>
                  <a:pt x="518367" y="330123"/>
                </a:cubicBezTo>
                <a:lnTo>
                  <a:pt x="518597" y="330123"/>
                </a:lnTo>
                <a:lnTo>
                  <a:pt x="526680" y="310087"/>
                </a:lnTo>
                <a:lnTo>
                  <a:pt x="526595" y="309746"/>
                </a:lnTo>
                <a:cubicBezTo>
                  <a:pt x="530201" y="309746"/>
                  <a:pt x="530201" y="309746"/>
                  <a:pt x="535009" y="306143"/>
                </a:cubicBezTo>
                <a:cubicBezTo>
                  <a:pt x="543424" y="314549"/>
                  <a:pt x="556646" y="326558"/>
                  <a:pt x="568667" y="314549"/>
                </a:cubicBezTo>
                <a:cubicBezTo>
                  <a:pt x="568667" y="309746"/>
                  <a:pt x="573475" y="314549"/>
                  <a:pt x="573475" y="314549"/>
                </a:cubicBezTo>
                <a:lnTo>
                  <a:pt x="573475" y="313285"/>
                </a:lnTo>
                <a:cubicBezTo>
                  <a:pt x="581882" y="308483"/>
                  <a:pt x="590288" y="300081"/>
                  <a:pt x="598694" y="308483"/>
                </a:cubicBezTo>
                <a:cubicBezTo>
                  <a:pt x="598694" y="308483"/>
                  <a:pt x="598694" y="308483"/>
                  <a:pt x="595092" y="313285"/>
                </a:cubicBezTo>
                <a:cubicBezTo>
                  <a:pt x="595092" y="313285"/>
                  <a:pt x="595092" y="313285"/>
                  <a:pt x="595092" y="316886"/>
                </a:cubicBezTo>
                <a:lnTo>
                  <a:pt x="595150" y="316885"/>
                </a:lnTo>
                <a:lnTo>
                  <a:pt x="595150" y="313344"/>
                </a:lnTo>
                <a:cubicBezTo>
                  <a:pt x="599958" y="308525"/>
                  <a:pt x="599958" y="308525"/>
                  <a:pt x="599958" y="308525"/>
                </a:cubicBezTo>
                <a:cubicBezTo>
                  <a:pt x="603564" y="308525"/>
                  <a:pt x="608373" y="304911"/>
                  <a:pt x="613181" y="300091"/>
                </a:cubicBezTo>
                <a:lnTo>
                  <a:pt x="625106" y="300091"/>
                </a:lnTo>
                <a:lnTo>
                  <a:pt x="625114" y="300081"/>
                </a:lnTo>
                <a:cubicBezTo>
                  <a:pt x="633521" y="296480"/>
                  <a:pt x="633521" y="291678"/>
                  <a:pt x="625114" y="288077"/>
                </a:cubicBezTo>
                <a:cubicBezTo>
                  <a:pt x="620311" y="279675"/>
                  <a:pt x="628717" y="279675"/>
                  <a:pt x="633521" y="274873"/>
                </a:cubicBezTo>
                <a:close/>
                <a:moveTo>
                  <a:pt x="54943" y="209857"/>
                </a:moveTo>
                <a:lnTo>
                  <a:pt x="38604" y="218829"/>
                </a:lnTo>
                <a:lnTo>
                  <a:pt x="54769" y="210618"/>
                </a:lnTo>
                <a:cubicBezTo>
                  <a:pt x="61323" y="208197"/>
                  <a:pt x="66684" y="208197"/>
                  <a:pt x="71003" y="210467"/>
                </a:cubicBezTo>
                <a:lnTo>
                  <a:pt x="72720" y="212784"/>
                </a:lnTo>
                <a:lnTo>
                  <a:pt x="71135" y="210310"/>
                </a:lnTo>
                <a:cubicBezTo>
                  <a:pt x="66937" y="208046"/>
                  <a:pt x="61540" y="208046"/>
                  <a:pt x="54943" y="209857"/>
                </a:cubicBezTo>
                <a:close/>
                <a:moveTo>
                  <a:pt x="676914" y="184089"/>
                </a:moveTo>
                <a:cubicBezTo>
                  <a:pt x="685382" y="196338"/>
                  <a:pt x="681753" y="201237"/>
                  <a:pt x="673284" y="209811"/>
                </a:cubicBezTo>
                <a:cubicBezTo>
                  <a:pt x="673284" y="201237"/>
                  <a:pt x="676914" y="192663"/>
                  <a:pt x="676914" y="184089"/>
                </a:cubicBezTo>
                <a:close/>
                <a:moveTo>
                  <a:pt x="114656" y="184089"/>
                </a:moveTo>
                <a:cubicBezTo>
                  <a:pt x="118285" y="187720"/>
                  <a:pt x="118285" y="192562"/>
                  <a:pt x="118285" y="192562"/>
                </a:cubicBezTo>
                <a:cubicBezTo>
                  <a:pt x="118285" y="192562"/>
                  <a:pt x="114656" y="192562"/>
                  <a:pt x="114656" y="196193"/>
                </a:cubicBezTo>
                <a:cubicBezTo>
                  <a:pt x="109817" y="192562"/>
                  <a:pt x="106187" y="192562"/>
                  <a:pt x="106187" y="187720"/>
                </a:cubicBezTo>
                <a:cubicBezTo>
                  <a:pt x="109817" y="187720"/>
                  <a:pt x="109817" y="187720"/>
                  <a:pt x="114656" y="184089"/>
                </a:cubicBezTo>
                <a:close/>
                <a:moveTo>
                  <a:pt x="653678" y="142225"/>
                </a:moveTo>
                <a:cubicBezTo>
                  <a:pt x="656833" y="142829"/>
                  <a:pt x="660139" y="144943"/>
                  <a:pt x="664947" y="149172"/>
                </a:cubicBezTo>
                <a:cubicBezTo>
                  <a:pt x="668553" y="154004"/>
                  <a:pt x="673362" y="157628"/>
                  <a:pt x="676968" y="167293"/>
                </a:cubicBezTo>
                <a:cubicBezTo>
                  <a:pt x="685382" y="170918"/>
                  <a:pt x="685382" y="175750"/>
                  <a:pt x="676968" y="179374"/>
                </a:cubicBezTo>
                <a:cubicBezTo>
                  <a:pt x="672761" y="179374"/>
                  <a:pt x="669756" y="179374"/>
                  <a:pt x="667802" y="181035"/>
                </a:cubicBezTo>
                <a:lnTo>
                  <a:pt x="667551" y="182060"/>
                </a:lnTo>
                <a:lnTo>
                  <a:pt x="676812" y="180559"/>
                </a:lnTo>
                <a:cubicBezTo>
                  <a:pt x="676812" y="184180"/>
                  <a:pt x="676812" y="184180"/>
                  <a:pt x="676812" y="184180"/>
                </a:cubicBezTo>
                <a:cubicBezTo>
                  <a:pt x="676812" y="193837"/>
                  <a:pt x="671995" y="202286"/>
                  <a:pt x="671995" y="210735"/>
                </a:cubicBezTo>
                <a:cubicBezTo>
                  <a:pt x="671995" y="219185"/>
                  <a:pt x="663566" y="227634"/>
                  <a:pt x="671995" y="240911"/>
                </a:cubicBezTo>
                <a:cubicBezTo>
                  <a:pt x="667179" y="244533"/>
                  <a:pt x="667179" y="244533"/>
                  <a:pt x="667179" y="244533"/>
                </a:cubicBezTo>
                <a:cubicBezTo>
                  <a:pt x="655137" y="257810"/>
                  <a:pt x="658749" y="269881"/>
                  <a:pt x="655137" y="283158"/>
                </a:cubicBezTo>
                <a:cubicBezTo>
                  <a:pt x="637074" y="287986"/>
                  <a:pt x="637074" y="287986"/>
                  <a:pt x="633461" y="274709"/>
                </a:cubicBezTo>
                <a:cubicBezTo>
                  <a:pt x="633461" y="269881"/>
                  <a:pt x="633461" y="269881"/>
                  <a:pt x="637074" y="266259"/>
                </a:cubicBezTo>
                <a:cubicBezTo>
                  <a:pt x="645503" y="257810"/>
                  <a:pt x="645503" y="249361"/>
                  <a:pt x="655137" y="240911"/>
                </a:cubicBezTo>
                <a:cubicBezTo>
                  <a:pt x="663566" y="222806"/>
                  <a:pt x="663566" y="210735"/>
                  <a:pt x="663566" y="193837"/>
                </a:cubicBezTo>
                <a:lnTo>
                  <a:pt x="664319" y="190928"/>
                </a:lnTo>
                <a:lnTo>
                  <a:pt x="660139" y="179374"/>
                </a:lnTo>
                <a:cubicBezTo>
                  <a:pt x="664947" y="162461"/>
                  <a:pt x="664947" y="162461"/>
                  <a:pt x="651725" y="157628"/>
                </a:cubicBezTo>
                <a:cubicBezTo>
                  <a:pt x="646916" y="154004"/>
                  <a:pt x="638502" y="154004"/>
                  <a:pt x="643310" y="144339"/>
                </a:cubicBezTo>
                <a:cubicBezTo>
                  <a:pt x="647517" y="142527"/>
                  <a:pt x="650523" y="141621"/>
                  <a:pt x="653678" y="142225"/>
                </a:cubicBezTo>
                <a:close/>
                <a:moveTo>
                  <a:pt x="252322" y="105836"/>
                </a:moveTo>
                <a:cubicBezTo>
                  <a:pt x="256506" y="106887"/>
                  <a:pt x="260690" y="108989"/>
                  <a:pt x="264874" y="110790"/>
                </a:cubicBezTo>
                <a:cubicBezTo>
                  <a:pt x="268460" y="115593"/>
                  <a:pt x="276828" y="115593"/>
                  <a:pt x="281609" y="115593"/>
                </a:cubicBezTo>
                <a:cubicBezTo>
                  <a:pt x="276828" y="127602"/>
                  <a:pt x="268460" y="127602"/>
                  <a:pt x="264874" y="119196"/>
                </a:cubicBezTo>
                <a:cubicBezTo>
                  <a:pt x="256506" y="110790"/>
                  <a:pt x="248138" y="110790"/>
                  <a:pt x="239770" y="110790"/>
                </a:cubicBezTo>
                <a:cubicBezTo>
                  <a:pt x="239770" y="107187"/>
                  <a:pt x="239770" y="107187"/>
                  <a:pt x="239770" y="107187"/>
                </a:cubicBezTo>
                <a:cubicBezTo>
                  <a:pt x="243954" y="104786"/>
                  <a:pt x="248138" y="104786"/>
                  <a:pt x="252322" y="105836"/>
                </a:cubicBezTo>
                <a:close/>
                <a:moveTo>
                  <a:pt x="206635" y="88297"/>
                </a:moveTo>
                <a:cubicBezTo>
                  <a:pt x="209349" y="89956"/>
                  <a:pt x="211460" y="93273"/>
                  <a:pt x="213269" y="97494"/>
                </a:cubicBezTo>
                <a:cubicBezTo>
                  <a:pt x="213269" y="102318"/>
                  <a:pt x="213269" y="102318"/>
                  <a:pt x="218094" y="107142"/>
                </a:cubicBezTo>
                <a:cubicBezTo>
                  <a:pt x="209651" y="111967"/>
                  <a:pt x="204826" y="107142"/>
                  <a:pt x="201207" y="107142"/>
                </a:cubicBezTo>
                <a:lnTo>
                  <a:pt x="199469" y="106149"/>
                </a:lnTo>
                <a:lnTo>
                  <a:pt x="193937" y="110049"/>
                </a:lnTo>
                <a:cubicBezTo>
                  <a:pt x="192434" y="112168"/>
                  <a:pt x="191533" y="114286"/>
                  <a:pt x="191533" y="114286"/>
                </a:cubicBezTo>
                <a:cubicBezTo>
                  <a:pt x="165087" y="127601"/>
                  <a:pt x="156673" y="149389"/>
                  <a:pt x="139844" y="166335"/>
                </a:cubicBezTo>
                <a:cubicBezTo>
                  <a:pt x="137440" y="168756"/>
                  <a:pt x="137440" y="169966"/>
                  <a:pt x="138041" y="171177"/>
                </a:cubicBezTo>
                <a:lnTo>
                  <a:pt x="139692" y="175609"/>
                </a:lnTo>
                <a:lnTo>
                  <a:pt x="139898" y="175774"/>
                </a:lnTo>
                <a:lnTo>
                  <a:pt x="143455" y="201061"/>
                </a:lnTo>
                <a:lnTo>
                  <a:pt x="143489" y="201064"/>
                </a:lnTo>
                <a:lnTo>
                  <a:pt x="143489" y="201302"/>
                </a:lnTo>
                <a:lnTo>
                  <a:pt x="143489" y="210194"/>
                </a:lnTo>
                <a:cubicBezTo>
                  <a:pt x="143489" y="214151"/>
                  <a:pt x="143489" y="218716"/>
                  <a:pt x="143489" y="222977"/>
                </a:cubicBezTo>
                <a:cubicBezTo>
                  <a:pt x="143489" y="226630"/>
                  <a:pt x="143489" y="231499"/>
                  <a:pt x="135088" y="226630"/>
                </a:cubicBezTo>
                <a:cubicBezTo>
                  <a:pt x="131487" y="222977"/>
                  <a:pt x="123086" y="222977"/>
                  <a:pt x="118285" y="222977"/>
                </a:cubicBezTo>
                <a:lnTo>
                  <a:pt x="122731" y="215085"/>
                </a:lnTo>
                <a:lnTo>
                  <a:pt x="121410" y="214413"/>
                </a:lnTo>
                <a:lnTo>
                  <a:pt x="118210" y="221916"/>
                </a:lnTo>
                <a:cubicBezTo>
                  <a:pt x="109804" y="221916"/>
                  <a:pt x="101397" y="221916"/>
                  <a:pt x="96594" y="221916"/>
                </a:cubicBezTo>
                <a:lnTo>
                  <a:pt x="85592" y="198699"/>
                </a:lnTo>
                <a:lnTo>
                  <a:pt x="89275" y="210461"/>
                </a:lnTo>
                <a:cubicBezTo>
                  <a:pt x="90925" y="214989"/>
                  <a:pt x="93323" y="219516"/>
                  <a:pt x="98121" y="224346"/>
                </a:cubicBezTo>
                <a:cubicBezTo>
                  <a:pt x="93323" y="224346"/>
                  <a:pt x="93323" y="224346"/>
                  <a:pt x="93323" y="227968"/>
                </a:cubicBezTo>
                <a:cubicBezTo>
                  <a:pt x="88526" y="224346"/>
                  <a:pt x="84928" y="224346"/>
                  <a:pt x="80130" y="224346"/>
                </a:cubicBezTo>
                <a:lnTo>
                  <a:pt x="80049" y="224220"/>
                </a:lnTo>
                <a:lnTo>
                  <a:pt x="41663" y="236037"/>
                </a:lnTo>
                <a:cubicBezTo>
                  <a:pt x="38089" y="236037"/>
                  <a:pt x="38089" y="236037"/>
                  <a:pt x="38089" y="236037"/>
                </a:cubicBezTo>
                <a:cubicBezTo>
                  <a:pt x="39876" y="231801"/>
                  <a:pt x="40770" y="229682"/>
                  <a:pt x="40174" y="228623"/>
                </a:cubicBezTo>
                <a:lnTo>
                  <a:pt x="39719" y="228553"/>
                </a:lnTo>
                <a:lnTo>
                  <a:pt x="36847" y="236038"/>
                </a:lnTo>
                <a:lnTo>
                  <a:pt x="41663" y="236038"/>
                </a:lnTo>
                <a:cubicBezTo>
                  <a:pt x="41663" y="240869"/>
                  <a:pt x="41663" y="240869"/>
                  <a:pt x="41663" y="244491"/>
                </a:cubicBezTo>
                <a:cubicBezTo>
                  <a:pt x="36846" y="244491"/>
                  <a:pt x="36846" y="249322"/>
                  <a:pt x="33234" y="249322"/>
                </a:cubicBezTo>
                <a:cubicBezTo>
                  <a:pt x="23600" y="249322"/>
                  <a:pt x="28417" y="254152"/>
                  <a:pt x="28417" y="257775"/>
                </a:cubicBezTo>
                <a:cubicBezTo>
                  <a:pt x="19987" y="262606"/>
                  <a:pt x="23600" y="271059"/>
                  <a:pt x="23600" y="274682"/>
                </a:cubicBezTo>
                <a:cubicBezTo>
                  <a:pt x="19385" y="278908"/>
                  <a:pt x="18482" y="283135"/>
                  <a:pt x="18633" y="286909"/>
                </a:cubicBezTo>
                <a:lnTo>
                  <a:pt x="19778" y="294952"/>
                </a:lnTo>
                <a:lnTo>
                  <a:pt x="21332" y="295148"/>
                </a:lnTo>
                <a:lnTo>
                  <a:pt x="38097" y="331380"/>
                </a:lnTo>
                <a:lnTo>
                  <a:pt x="38118" y="331361"/>
                </a:lnTo>
                <a:cubicBezTo>
                  <a:pt x="46485" y="331361"/>
                  <a:pt x="51265" y="331361"/>
                  <a:pt x="54851" y="335018"/>
                </a:cubicBezTo>
                <a:cubicBezTo>
                  <a:pt x="59631" y="339893"/>
                  <a:pt x="63217" y="335018"/>
                  <a:pt x="67998" y="335018"/>
                </a:cubicBezTo>
                <a:lnTo>
                  <a:pt x="88544" y="331526"/>
                </a:lnTo>
                <a:lnTo>
                  <a:pt x="88544" y="330178"/>
                </a:lnTo>
                <a:cubicBezTo>
                  <a:pt x="93333" y="330178"/>
                  <a:pt x="96924" y="326578"/>
                  <a:pt x="101713" y="326578"/>
                </a:cubicBezTo>
                <a:cubicBezTo>
                  <a:pt x="108298" y="324178"/>
                  <a:pt x="114883" y="324178"/>
                  <a:pt x="120869" y="326278"/>
                </a:cubicBezTo>
                <a:cubicBezTo>
                  <a:pt x="126855" y="328378"/>
                  <a:pt x="132242" y="332578"/>
                  <a:pt x="136432" y="338579"/>
                </a:cubicBezTo>
                <a:cubicBezTo>
                  <a:pt x="136432" y="343379"/>
                  <a:pt x="132841" y="348179"/>
                  <a:pt x="136432" y="356579"/>
                </a:cubicBezTo>
                <a:cubicBezTo>
                  <a:pt x="129848" y="356579"/>
                  <a:pt x="123263" y="354479"/>
                  <a:pt x="116678" y="352379"/>
                </a:cubicBezTo>
                <a:lnTo>
                  <a:pt x="97877" y="348382"/>
                </a:lnTo>
                <a:lnTo>
                  <a:pt x="97877" y="351016"/>
                </a:lnTo>
                <a:cubicBezTo>
                  <a:pt x="98475" y="352692"/>
                  <a:pt x="98475" y="353910"/>
                  <a:pt x="94292" y="352082"/>
                </a:cubicBezTo>
                <a:cubicBezTo>
                  <a:pt x="84730" y="347207"/>
                  <a:pt x="81145" y="347207"/>
                  <a:pt x="72778" y="355739"/>
                </a:cubicBezTo>
                <a:cubicBezTo>
                  <a:pt x="63217" y="360614"/>
                  <a:pt x="54851" y="355739"/>
                  <a:pt x="46485" y="352082"/>
                </a:cubicBezTo>
                <a:cubicBezTo>
                  <a:pt x="38118" y="352082"/>
                  <a:pt x="33338" y="343550"/>
                  <a:pt x="28557" y="339893"/>
                </a:cubicBezTo>
                <a:lnTo>
                  <a:pt x="29252" y="339273"/>
                </a:lnTo>
                <a:lnTo>
                  <a:pt x="16531" y="321777"/>
                </a:lnTo>
                <a:cubicBezTo>
                  <a:pt x="16531" y="313304"/>
                  <a:pt x="12931" y="308463"/>
                  <a:pt x="12931" y="299989"/>
                </a:cubicBezTo>
                <a:lnTo>
                  <a:pt x="14909" y="295377"/>
                </a:lnTo>
                <a:lnTo>
                  <a:pt x="13364" y="295060"/>
                </a:lnTo>
                <a:cubicBezTo>
                  <a:pt x="11558" y="294909"/>
                  <a:pt x="10354" y="295815"/>
                  <a:pt x="10354" y="300041"/>
                </a:cubicBezTo>
                <a:cubicBezTo>
                  <a:pt x="10354" y="308495"/>
                  <a:pt x="15171" y="313325"/>
                  <a:pt x="15171" y="321778"/>
                </a:cubicBezTo>
                <a:cubicBezTo>
                  <a:pt x="-1688" y="304872"/>
                  <a:pt x="-1688" y="287965"/>
                  <a:pt x="1924" y="271059"/>
                </a:cubicBezTo>
                <a:cubicBezTo>
                  <a:pt x="6741" y="262606"/>
                  <a:pt x="10354" y="249322"/>
                  <a:pt x="19987" y="240869"/>
                </a:cubicBezTo>
                <a:lnTo>
                  <a:pt x="36838" y="236041"/>
                </a:lnTo>
                <a:lnTo>
                  <a:pt x="19988" y="239569"/>
                </a:lnTo>
                <a:cubicBezTo>
                  <a:pt x="19988" y="231331"/>
                  <a:pt x="19988" y="221916"/>
                  <a:pt x="28417" y="221916"/>
                </a:cubicBezTo>
                <a:lnTo>
                  <a:pt x="29183" y="222665"/>
                </a:lnTo>
                <a:lnTo>
                  <a:pt x="34854" y="207443"/>
                </a:lnTo>
                <a:cubicBezTo>
                  <a:pt x="38752" y="203519"/>
                  <a:pt x="44149" y="201406"/>
                  <a:pt x="50146" y="201406"/>
                </a:cubicBezTo>
                <a:cubicBezTo>
                  <a:pt x="58541" y="196576"/>
                  <a:pt x="71735" y="192954"/>
                  <a:pt x="80130" y="188124"/>
                </a:cubicBezTo>
                <a:cubicBezTo>
                  <a:pt x="84928" y="188124"/>
                  <a:pt x="84928" y="188124"/>
                  <a:pt x="88526" y="188124"/>
                </a:cubicBezTo>
                <a:cubicBezTo>
                  <a:pt x="86727" y="190539"/>
                  <a:pt x="84628" y="192652"/>
                  <a:pt x="83578" y="194161"/>
                </a:cubicBezTo>
                <a:lnTo>
                  <a:pt x="84757" y="196270"/>
                </a:lnTo>
                <a:lnTo>
                  <a:pt x="89388" y="188124"/>
                </a:lnTo>
                <a:cubicBezTo>
                  <a:pt x="92991" y="196572"/>
                  <a:pt x="96594" y="188124"/>
                  <a:pt x="105000" y="188124"/>
                </a:cubicBezTo>
                <a:cubicBezTo>
                  <a:pt x="105000" y="192952"/>
                  <a:pt x="109804" y="192952"/>
                  <a:pt x="113407" y="196572"/>
                </a:cubicBezTo>
                <a:cubicBezTo>
                  <a:pt x="107402" y="198986"/>
                  <a:pt x="104400" y="200193"/>
                  <a:pt x="104400" y="201852"/>
                </a:cubicBezTo>
                <a:lnTo>
                  <a:pt x="112953" y="209445"/>
                </a:lnTo>
                <a:lnTo>
                  <a:pt x="105659" y="202890"/>
                </a:lnTo>
                <a:cubicBezTo>
                  <a:pt x="105659" y="201211"/>
                  <a:pt x="108659" y="199990"/>
                  <a:pt x="114660" y="197547"/>
                </a:cubicBezTo>
                <a:cubicBezTo>
                  <a:pt x="114660" y="192663"/>
                  <a:pt x="119461" y="192663"/>
                  <a:pt x="119461" y="192663"/>
                </a:cubicBezTo>
                <a:cubicBezTo>
                  <a:pt x="119461" y="197548"/>
                  <a:pt x="121561" y="199990"/>
                  <a:pt x="123662" y="202279"/>
                </a:cubicBezTo>
                <a:lnTo>
                  <a:pt x="126994" y="209181"/>
                </a:lnTo>
                <a:lnTo>
                  <a:pt x="127371" y="208685"/>
                </a:lnTo>
                <a:lnTo>
                  <a:pt x="123735" y="201302"/>
                </a:lnTo>
                <a:cubicBezTo>
                  <a:pt x="121640" y="199175"/>
                  <a:pt x="119545" y="197047"/>
                  <a:pt x="119545" y="192793"/>
                </a:cubicBezTo>
                <a:cubicBezTo>
                  <a:pt x="119545" y="192793"/>
                  <a:pt x="119545" y="187930"/>
                  <a:pt x="114756" y="184283"/>
                </a:cubicBezTo>
                <a:cubicBezTo>
                  <a:pt x="117151" y="181852"/>
                  <a:pt x="117151" y="178509"/>
                  <a:pt x="117599" y="174710"/>
                </a:cubicBezTo>
                <a:lnTo>
                  <a:pt x="122705" y="163362"/>
                </a:lnTo>
                <a:lnTo>
                  <a:pt x="121813" y="162704"/>
                </a:lnTo>
                <a:cubicBezTo>
                  <a:pt x="126621" y="154231"/>
                  <a:pt x="135036" y="144547"/>
                  <a:pt x="139844" y="136074"/>
                </a:cubicBezTo>
                <a:cubicBezTo>
                  <a:pt x="148258" y="119128"/>
                  <a:pt x="165087" y="114286"/>
                  <a:pt x="169896" y="100971"/>
                </a:cubicBezTo>
                <a:cubicBezTo>
                  <a:pt x="173502" y="97340"/>
                  <a:pt x="178310" y="97340"/>
                  <a:pt x="183118" y="97340"/>
                </a:cubicBezTo>
                <a:lnTo>
                  <a:pt x="190966" y="101291"/>
                </a:lnTo>
                <a:lnTo>
                  <a:pt x="184320" y="97494"/>
                </a:lnTo>
                <a:cubicBezTo>
                  <a:pt x="187939" y="93875"/>
                  <a:pt x="192764" y="93875"/>
                  <a:pt x="196382" y="89051"/>
                </a:cubicBezTo>
                <a:cubicBezTo>
                  <a:pt x="200604" y="86639"/>
                  <a:pt x="203921" y="86639"/>
                  <a:pt x="206635" y="88297"/>
                </a:cubicBezTo>
                <a:close/>
                <a:moveTo>
                  <a:pt x="481525" y="56968"/>
                </a:moveTo>
                <a:lnTo>
                  <a:pt x="487276" y="63801"/>
                </a:lnTo>
                <a:lnTo>
                  <a:pt x="487276" y="62657"/>
                </a:lnTo>
                <a:lnTo>
                  <a:pt x="487129" y="62614"/>
                </a:lnTo>
                <a:close/>
                <a:moveTo>
                  <a:pt x="315512" y="46242"/>
                </a:moveTo>
                <a:cubicBezTo>
                  <a:pt x="319261" y="47299"/>
                  <a:pt x="322561" y="49413"/>
                  <a:pt x="324960" y="51828"/>
                </a:cubicBezTo>
                <a:cubicBezTo>
                  <a:pt x="311763" y="60283"/>
                  <a:pt x="308164" y="72361"/>
                  <a:pt x="294967" y="77192"/>
                </a:cubicBezTo>
                <a:cubicBezTo>
                  <a:pt x="294967" y="72361"/>
                  <a:pt x="303365" y="68737"/>
                  <a:pt x="299766" y="63906"/>
                </a:cubicBezTo>
                <a:lnTo>
                  <a:pt x="298202" y="65481"/>
                </a:lnTo>
                <a:lnTo>
                  <a:pt x="297617" y="69159"/>
                </a:lnTo>
                <a:cubicBezTo>
                  <a:pt x="295963" y="71266"/>
                  <a:pt x="293859" y="73372"/>
                  <a:pt x="293859" y="75779"/>
                </a:cubicBezTo>
                <a:cubicBezTo>
                  <a:pt x="290251" y="89018"/>
                  <a:pt x="281833" y="102258"/>
                  <a:pt x="281833" y="115497"/>
                </a:cubicBezTo>
                <a:cubicBezTo>
                  <a:pt x="277022" y="115497"/>
                  <a:pt x="268604" y="115497"/>
                  <a:pt x="264996" y="110682"/>
                </a:cubicBezTo>
                <a:cubicBezTo>
                  <a:pt x="256578" y="105868"/>
                  <a:pt x="248159" y="102258"/>
                  <a:pt x="239741" y="105868"/>
                </a:cubicBezTo>
                <a:cubicBezTo>
                  <a:pt x="234931" y="105868"/>
                  <a:pt x="226512" y="102258"/>
                  <a:pt x="221702" y="97443"/>
                </a:cubicBezTo>
                <a:cubicBezTo>
                  <a:pt x="218094" y="92629"/>
                  <a:pt x="218094" y="92629"/>
                  <a:pt x="218094" y="92629"/>
                </a:cubicBezTo>
                <a:cubicBezTo>
                  <a:pt x="221702" y="89018"/>
                  <a:pt x="221702" y="89018"/>
                  <a:pt x="226512" y="89018"/>
                </a:cubicBezTo>
                <a:cubicBezTo>
                  <a:pt x="239741" y="92629"/>
                  <a:pt x="248159" y="89018"/>
                  <a:pt x="260186" y="92629"/>
                </a:cubicBezTo>
                <a:cubicBezTo>
                  <a:pt x="264996" y="92629"/>
                  <a:pt x="268604" y="92629"/>
                  <a:pt x="268604" y="89018"/>
                </a:cubicBezTo>
                <a:lnTo>
                  <a:pt x="269372" y="88562"/>
                </a:lnTo>
                <a:lnTo>
                  <a:pt x="264974" y="80815"/>
                </a:lnTo>
                <a:cubicBezTo>
                  <a:pt x="269773" y="72361"/>
                  <a:pt x="278171" y="63906"/>
                  <a:pt x="278171" y="55452"/>
                </a:cubicBezTo>
                <a:cubicBezTo>
                  <a:pt x="281770" y="51828"/>
                  <a:pt x="286569" y="46997"/>
                  <a:pt x="290168" y="51828"/>
                </a:cubicBezTo>
                <a:cubicBezTo>
                  <a:pt x="299766" y="60283"/>
                  <a:pt x="303365" y="55452"/>
                  <a:pt x="303365" y="46997"/>
                </a:cubicBezTo>
                <a:cubicBezTo>
                  <a:pt x="307564" y="45186"/>
                  <a:pt x="311763" y="45186"/>
                  <a:pt x="315512" y="46242"/>
                </a:cubicBezTo>
                <a:close/>
                <a:moveTo>
                  <a:pt x="336869" y="23587"/>
                </a:moveTo>
                <a:lnTo>
                  <a:pt x="335063" y="24686"/>
                </a:lnTo>
                <a:cubicBezTo>
                  <a:pt x="334459" y="26195"/>
                  <a:pt x="335365" y="28307"/>
                  <a:pt x="337176" y="32531"/>
                </a:cubicBezTo>
                <a:lnTo>
                  <a:pt x="338121" y="33070"/>
                </a:lnTo>
                <a:lnTo>
                  <a:pt x="335180" y="24691"/>
                </a:lnTo>
                <a:close/>
                <a:moveTo>
                  <a:pt x="385140" y="0"/>
                </a:moveTo>
                <a:cubicBezTo>
                  <a:pt x="393554" y="12008"/>
                  <a:pt x="406777" y="8406"/>
                  <a:pt x="415192" y="0"/>
                </a:cubicBezTo>
                <a:lnTo>
                  <a:pt x="418720" y="0"/>
                </a:lnTo>
                <a:lnTo>
                  <a:pt x="420000" y="0"/>
                </a:lnTo>
                <a:lnTo>
                  <a:pt x="420111" y="133"/>
                </a:lnTo>
                <a:lnTo>
                  <a:pt x="443985" y="2415"/>
                </a:lnTo>
                <a:lnTo>
                  <a:pt x="463740" y="7700"/>
                </a:lnTo>
                <a:lnTo>
                  <a:pt x="465631" y="6052"/>
                </a:lnTo>
                <a:cubicBezTo>
                  <a:pt x="473991" y="10866"/>
                  <a:pt x="487129" y="24104"/>
                  <a:pt x="491906" y="32528"/>
                </a:cubicBezTo>
                <a:cubicBezTo>
                  <a:pt x="500266" y="40952"/>
                  <a:pt x="503849" y="49376"/>
                  <a:pt x="513403" y="59004"/>
                </a:cubicBezTo>
                <a:cubicBezTo>
                  <a:pt x="525346" y="75852"/>
                  <a:pt x="521763" y="92701"/>
                  <a:pt x="530123" y="110752"/>
                </a:cubicBezTo>
                <a:lnTo>
                  <a:pt x="530123" y="127500"/>
                </a:lnTo>
                <a:lnTo>
                  <a:pt x="531368" y="127500"/>
                </a:lnTo>
                <a:cubicBezTo>
                  <a:pt x="534983" y="127500"/>
                  <a:pt x="539804" y="132342"/>
                  <a:pt x="539804" y="127500"/>
                </a:cubicBezTo>
                <a:cubicBezTo>
                  <a:pt x="548239" y="123263"/>
                  <a:pt x="556976" y="122356"/>
                  <a:pt x="565110" y="123566"/>
                </a:cubicBezTo>
                <a:lnTo>
                  <a:pt x="585405" y="131777"/>
                </a:lnTo>
                <a:lnTo>
                  <a:pt x="585441" y="131132"/>
                </a:lnTo>
                <a:lnTo>
                  <a:pt x="598758" y="131132"/>
                </a:lnTo>
                <a:lnTo>
                  <a:pt x="599906" y="131132"/>
                </a:lnTo>
                <a:lnTo>
                  <a:pt x="599845" y="131393"/>
                </a:lnTo>
                <a:lnTo>
                  <a:pt x="613191" y="134598"/>
                </a:lnTo>
                <a:cubicBezTo>
                  <a:pt x="616499" y="136858"/>
                  <a:pt x="618603" y="140173"/>
                  <a:pt x="620408" y="144393"/>
                </a:cubicBezTo>
                <a:lnTo>
                  <a:pt x="621076" y="144680"/>
                </a:lnTo>
                <a:lnTo>
                  <a:pt x="623929" y="140815"/>
                </a:lnTo>
                <a:cubicBezTo>
                  <a:pt x="626312" y="135974"/>
                  <a:pt x="628695" y="135974"/>
                  <a:pt x="630483" y="137789"/>
                </a:cubicBezTo>
                <a:lnTo>
                  <a:pt x="633128" y="144776"/>
                </a:lnTo>
                <a:lnTo>
                  <a:pt x="633638" y="144393"/>
                </a:lnTo>
                <a:cubicBezTo>
                  <a:pt x="638449" y="144393"/>
                  <a:pt x="638449" y="144393"/>
                  <a:pt x="642057" y="144393"/>
                </a:cubicBezTo>
                <a:cubicBezTo>
                  <a:pt x="638449" y="154037"/>
                  <a:pt x="646868" y="154037"/>
                  <a:pt x="650476" y="157654"/>
                </a:cubicBezTo>
                <a:cubicBezTo>
                  <a:pt x="663706" y="162476"/>
                  <a:pt x="663706" y="162476"/>
                  <a:pt x="658895" y="180559"/>
                </a:cubicBezTo>
                <a:lnTo>
                  <a:pt x="603591" y="154047"/>
                </a:lnTo>
                <a:lnTo>
                  <a:pt x="585441" y="154047"/>
                </a:lnTo>
                <a:cubicBezTo>
                  <a:pt x="577003" y="158872"/>
                  <a:pt x="577003" y="154047"/>
                  <a:pt x="577003" y="149223"/>
                </a:cubicBezTo>
                <a:lnTo>
                  <a:pt x="577088" y="149145"/>
                </a:lnTo>
                <a:lnTo>
                  <a:pt x="566165" y="147926"/>
                </a:lnTo>
                <a:lnTo>
                  <a:pt x="557620" y="149152"/>
                </a:lnTo>
                <a:lnTo>
                  <a:pt x="557848" y="149446"/>
                </a:lnTo>
                <a:cubicBezTo>
                  <a:pt x="544635" y="153087"/>
                  <a:pt x="531421" y="149446"/>
                  <a:pt x="527817" y="161582"/>
                </a:cubicBezTo>
                <a:cubicBezTo>
                  <a:pt x="523012" y="166437"/>
                  <a:pt x="509799" y="166437"/>
                  <a:pt x="506195" y="157942"/>
                </a:cubicBezTo>
                <a:cubicBezTo>
                  <a:pt x="501390" y="153087"/>
                  <a:pt x="501390" y="136097"/>
                  <a:pt x="509799" y="132456"/>
                </a:cubicBezTo>
                <a:cubicBezTo>
                  <a:pt x="509799" y="127602"/>
                  <a:pt x="514604" y="132456"/>
                  <a:pt x="514604" y="132456"/>
                </a:cubicBezTo>
                <a:lnTo>
                  <a:pt x="522634" y="134774"/>
                </a:lnTo>
                <a:lnTo>
                  <a:pt x="514497" y="132342"/>
                </a:lnTo>
                <a:lnTo>
                  <a:pt x="518037" y="127601"/>
                </a:lnTo>
                <a:lnTo>
                  <a:pt x="516986" y="127601"/>
                </a:lnTo>
                <a:cubicBezTo>
                  <a:pt x="508626" y="123990"/>
                  <a:pt x="500266" y="105939"/>
                  <a:pt x="495489" y="97514"/>
                </a:cubicBezTo>
                <a:cubicBezTo>
                  <a:pt x="495489" y="92701"/>
                  <a:pt x="495489" y="89090"/>
                  <a:pt x="495489" y="84276"/>
                </a:cubicBezTo>
                <a:lnTo>
                  <a:pt x="496110" y="84404"/>
                </a:lnTo>
                <a:lnTo>
                  <a:pt x="487276" y="67400"/>
                </a:lnTo>
                <a:lnTo>
                  <a:pt x="487276" y="68592"/>
                </a:lnTo>
                <a:lnTo>
                  <a:pt x="477165" y="52574"/>
                </a:lnTo>
                <a:lnTo>
                  <a:pt x="473991" y="49376"/>
                </a:lnTo>
                <a:cubicBezTo>
                  <a:pt x="473991" y="49376"/>
                  <a:pt x="470409" y="49376"/>
                  <a:pt x="470409" y="45766"/>
                </a:cubicBezTo>
                <a:lnTo>
                  <a:pt x="470477" y="45677"/>
                </a:lnTo>
                <a:lnTo>
                  <a:pt x="423504" y="33818"/>
                </a:lnTo>
                <a:cubicBezTo>
                  <a:pt x="418720" y="33818"/>
                  <a:pt x="418720" y="28987"/>
                  <a:pt x="418720" y="25363"/>
                </a:cubicBezTo>
                <a:lnTo>
                  <a:pt x="418994" y="25218"/>
                </a:lnTo>
                <a:lnTo>
                  <a:pt x="406777" y="25218"/>
                </a:lnTo>
                <a:lnTo>
                  <a:pt x="405280" y="24295"/>
                </a:lnTo>
                <a:lnTo>
                  <a:pt x="394812" y="30160"/>
                </a:lnTo>
                <a:cubicBezTo>
                  <a:pt x="390012" y="30160"/>
                  <a:pt x="384611" y="28950"/>
                  <a:pt x="380410" y="28950"/>
                </a:cubicBezTo>
                <a:cubicBezTo>
                  <a:pt x="385211" y="24108"/>
                  <a:pt x="385211" y="24108"/>
                  <a:pt x="385211" y="20477"/>
                </a:cubicBezTo>
                <a:lnTo>
                  <a:pt x="386446" y="20337"/>
                </a:lnTo>
                <a:lnTo>
                  <a:pt x="385140" y="20414"/>
                </a:lnTo>
                <a:lnTo>
                  <a:pt x="381446" y="18833"/>
                </a:lnTo>
                <a:lnTo>
                  <a:pt x="383939" y="20278"/>
                </a:lnTo>
                <a:cubicBezTo>
                  <a:pt x="383939" y="23930"/>
                  <a:pt x="383939" y="23930"/>
                  <a:pt x="380338" y="28800"/>
                </a:cubicBezTo>
                <a:cubicBezTo>
                  <a:pt x="371937" y="28800"/>
                  <a:pt x="363535" y="37322"/>
                  <a:pt x="350333" y="28800"/>
                </a:cubicBezTo>
                <a:cubicBezTo>
                  <a:pt x="346732" y="28800"/>
                  <a:pt x="346732" y="33670"/>
                  <a:pt x="346732" y="37322"/>
                </a:cubicBezTo>
                <a:lnTo>
                  <a:pt x="341843" y="35197"/>
                </a:lnTo>
                <a:lnTo>
                  <a:pt x="345628" y="37358"/>
                </a:lnTo>
                <a:cubicBezTo>
                  <a:pt x="337176" y="40979"/>
                  <a:pt x="328724" y="45806"/>
                  <a:pt x="323894" y="49427"/>
                </a:cubicBezTo>
                <a:cubicBezTo>
                  <a:pt x="320271" y="45806"/>
                  <a:pt x="311819" y="40979"/>
                  <a:pt x="302159" y="45806"/>
                </a:cubicBezTo>
                <a:cubicBezTo>
                  <a:pt x="293707" y="45806"/>
                  <a:pt x="293707" y="45806"/>
                  <a:pt x="293707" y="45806"/>
                </a:cubicBezTo>
                <a:cubicBezTo>
                  <a:pt x="293707" y="37358"/>
                  <a:pt x="293707" y="28910"/>
                  <a:pt x="302159" y="28910"/>
                </a:cubicBezTo>
                <a:cubicBezTo>
                  <a:pt x="315441" y="28910"/>
                  <a:pt x="323894" y="24083"/>
                  <a:pt x="333553" y="15635"/>
                </a:cubicBezTo>
                <a:cubicBezTo>
                  <a:pt x="333553" y="15635"/>
                  <a:pt x="342006" y="15635"/>
                  <a:pt x="345628" y="15635"/>
                </a:cubicBezTo>
                <a:lnTo>
                  <a:pt x="342821" y="19376"/>
                </a:lnTo>
                <a:lnTo>
                  <a:pt x="346732" y="15408"/>
                </a:lnTo>
                <a:cubicBezTo>
                  <a:pt x="358735" y="6886"/>
                  <a:pt x="358735" y="6886"/>
                  <a:pt x="380338" y="2017"/>
                </a:cubicBezTo>
                <a:cubicBezTo>
                  <a:pt x="380338" y="2017"/>
                  <a:pt x="380338" y="6886"/>
                  <a:pt x="375538" y="6886"/>
                </a:cubicBezTo>
                <a:cubicBezTo>
                  <a:pt x="373737" y="9321"/>
                  <a:pt x="371637" y="10539"/>
                  <a:pt x="371037" y="11604"/>
                </a:cubicBezTo>
                <a:lnTo>
                  <a:pt x="372442" y="12792"/>
                </a:lnTo>
                <a:lnTo>
                  <a:pt x="371767" y="12158"/>
                </a:lnTo>
                <a:cubicBezTo>
                  <a:pt x="372218" y="11108"/>
                  <a:pt x="374321" y="10207"/>
                  <a:pt x="376726" y="8406"/>
                </a:cubicBezTo>
                <a:cubicBezTo>
                  <a:pt x="381534" y="8406"/>
                  <a:pt x="381534" y="3602"/>
                  <a:pt x="381534" y="3602"/>
                </a:cubicBezTo>
                <a:cubicBezTo>
                  <a:pt x="381534" y="0"/>
                  <a:pt x="385140" y="0"/>
                  <a:pt x="385140" y="0"/>
                </a:cubicBezTo>
                <a:close/>
              </a:path>
            </a:pathLst>
          </a:custGeom>
          <a:solidFill>
            <a:schemeClr val="accent4"/>
          </a:solidFill>
          <a:ln>
            <a:noFill/>
          </a:ln>
        </p:spPr>
        <p:txBody>
          <a:bodyPr lIns="68574" tIns="34287" rIns="68574" bIns="34287"/>
          <a:lstStyle>
            <a:defPPr>
              <a:defRPr lang="zh-CN"/>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9pPr>
          </a:lstStyle>
          <a:p>
            <a:pPr marL="0" marR="0" lvl="0" indent="0" algn="l" defTabSz="604680" rtl="0" eaLnBrk="1" fontAlgn="base" latinLnBrk="0" hangingPunct="1">
              <a:lnSpc>
                <a:spcPct val="120000"/>
              </a:lnSpc>
              <a:spcBef>
                <a:spcPct val="0"/>
              </a:spcBef>
              <a:spcAft>
                <a:spcPct val="0"/>
              </a:spcAft>
              <a:buClrTx/>
              <a:buSzTx/>
              <a:buFontTx/>
              <a:buNone/>
              <a:defRPr/>
            </a:pPr>
            <a:endParaRPr kumimoji="0" lang="zh-CN" altLang="en-US" sz="2099" b="0" i="0" u="none" strike="noStrike" kern="1200" cap="none" spc="0" normalizeH="0" baseline="0" noProof="0">
              <a:ln>
                <a:noFill/>
              </a:ln>
              <a:solidFill>
                <a:schemeClr val="tx1">
                  <a:lumMod val="75000"/>
                  <a:lumOff val="25000"/>
                </a:schemeClr>
              </a:solidFill>
              <a:effectLst/>
              <a:uLnTx/>
              <a:uFillTx/>
              <a:latin typeface="Times New Roman" panose="02020603050405020304" pitchFamily="18" charset="0"/>
              <a:ea typeface="+mn-ea"/>
              <a:cs typeface="Times New Roman" pitchFamily="18" charset="0"/>
              <a:sym typeface="Arial" pitchFamily="34" charset="0"/>
            </a:endParaRPr>
          </a:p>
        </p:txBody>
      </p:sp>
      <p:sp>
        <p:nvSpPr>
          <p:cNvPr id="22" name="文本框 31"/>
          <p:cNvSpPr txBox="1"/>
          <p:nvPr/>
        </p:nvSpPr>
        <p:spPr>
          <a:xfrm>
            <a:off x="5374273" y="2209522"/>
            <a:ext cx="310672" cy="271392"/>
          </a:xfrm>
          <a:prstGeom prst="rect">
            <a:avLst/>
          </a:prstGeom>
          <a:noFill/>
          <a:ln w="9525">
            <a:noFill/>
          </a:ln>
        </p:spPr>
        <p:txBody>
          <a:bodyPr anchor="ctr" anchorCtr="1"/>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defTabSz="604680">
              <a:spcAft>
                <a:spcPts val="600"/>
              </a:spcAft>
            </a:pPr>
            <a:r>
              <a:rPr lang="en-US" altLang="zh-CN" sz="2099" b="1">
                <a:solidFill>
                  <a:srgbClr val="404040"/>
                </a:solidFill>
                <a:latin typeface="Times New Roman" panose="02020603050405020304" pitchFamily="18" charset="0"/>
                <a:sym typeface="Arial" pitchFamily="34" charset="0"/>
              </a:rPr>
              <a:t>1</a:t>
            </a:r>
            <a:endParaRPr lang="en-US" altLang="zh-CN" sz="2099" b="1">
              <a:solidFill>
                <a:srgbClr val="404040"/>
              </a:solidFill>
              <a:latin typeface="Times New Roman" panose="02020603050405020304" pitchFamily="18" charset="0"/>
              <a:ea typeface="Times New Roman" panose="02020603050405020304" pitchFamily="18" charset="0"/>
              <a:sym typeface="Arial" pitchFamily="34" charset="0"/>
            </a:endParaRPr>
          </a:p>
        </p:txBody>
      </p:sp>
      <p:sp>
        <p:nvSpPr>
          <p:cNvPr id="23" name="文本框 1642"/>
          <p:cNvSpPr txBox="1"/>
          <p:nvPr/>
        </p:nvSpPr>
        <p:spPr>
          <a:xfrm>
            <a:off x="5382604" y="3132016"/>
            <a:ext cx="311863" cy="272582"/>
          </a:xfrm>
          <a:prstGeom prst="rect">
            <a:avLst/>
          </a:prstGeom>
          <a:noFill/>
          <a:ln w="9525">
            <a:noFill/>
          </a:ln>
        </p:spPr>
        <p:txBody>
          <a:bodyPr anchor="ctr" anchorCtr="1"/>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defTabSz="604680">
              <a:spcAft>
                <a:spcPts val="600"/>
              </a:spcAft>
            </a:pPr>
            <a:r>
              <a:rPr lang="en-US" altLang="zh-CN" sz="2099" b="1">
                <a:solidFill>
                  <a:srgbClr val="404040"/>
                </a:solidFill>
                <a:latin typeface="Times New Roman" panose="02020603050405020304" pitchFamily="18" charset="0"/>
                <a:sym typeface="Arial" pitchFamily="34" charset="0"/>
              </a:rPr>
              <a:t>2</a:t>
            </a:r>
            <a:endParaRPr lang="en-US" altLang="zh-CN" sz="2099" b="1">
              <a:solidFill>
                <a:srgbClr val="404040"/>
              </a:solidFill>
              <a:latin typeface="Times New Roman" panose="02020603050405020304" pitchFamily="18" charset="0"/>
              <a:ea typeface="Times New Roman" panose="02020603050405020304" pitchFamily="18" charset="0"/>
              <a:sym typeface="Arial" pitchFamily="34" charset="0"/>
            </a:endParaRPr>
          </a:p>
        </p:txBody>
      </p:sp>
      <p:sp>
        <p:nvSpPr>
          <p:cNvPr id="24" name="文本框 1749"/>
          <p:cNvSpPr txBox="1"/>
          <p:nvPr/>
        </p:nvSpPr>
        <p:spPr>
          <a:xfrm>
            <a:off x="5374273" y="4064033"/>
            <a:ext cx="310672" cy="271392"/>
          </a:xfrm>
          <a:prstGeom prst="rect">
            <a:avLst/>
          </a:prstGeom>
          <a:noFill/>
          <a:ln w="9525">
            <a:noFill/>
          </a:ln>
        </p:spPr>
        <p:txBody>
          <a:bodyPr anchor="ctr" anchorCtr="1"/>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defTabSz="604680">
              <a:spcAft>
                <a:spcPts val="600"/>
              </a:spcAft>
            </a:pPr>
            <a:r>
              <a:rPr lang="en-US" altLang="zh-CN" sz="2099" b="1">
                <a:solidFill>
                  <a:srgbClr val="404040"/>
                </a:solidFill>
                <a:latin typeface="Times New Roman" panose="02020603050405020304" pitchFamily="18" charset="0"/>
                <a:sym typeface="Arial" pitchFamily="34" charset="0"/>
              </a:rPr>
              <a:t>3</a:t>
            </a:r>
            <a:endParaRPr lang="en-US" altLang="zh-CN" sz="2099" b="1">
              <a:solidFill>
                <a:srgbClr val="404040"/>
              </a:solidFill>
              <a:latin typeface="Times New Roman" panose="02020603050405020304" pitchFamily="18" charset="0"/>
              <a:ea typeface="Times New Roman" panose="02020603050405020304" pitchFamily="18" charset="0"/>
              <a:sym typeface="Arial" pitchFamily="34" charset="0"/>
            </a:endParaRPr>
          </a:p>
        </p:txBody>
      </p:sp>
      <p:sp>
        <p:nvSpPr>
          <p:cNvPr id="25" name="文本框 1856"/>
          <p:cNvSpPr txBox="1"/>
          <p:nvPr/>
        </p:nvSpPr>
        <p:spPr>
          <a:xfrm>
            <a:off x="5374273" y="4978195"/>
            <a:ext cx="310672" cy="272583"/>
          </a:xfrm>
          <a:prstGeom prst="rect">
            <a:avLst/>
          </a:prstGeom>
          <a:noFill/>
          <a:ln w="9525">
            <a:noFill/>
          </a:ln>
        </p:spPr>
        <p:txBody>
          <a:bodyPr anchor="ctr" anchorCtr="1"/>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defTabSz="604680">
              <a:spcAft>
                <a:spcPts val="600"/>
              </a:spcAft>
            </a:pPr>
            <a:r>
              <a:rPr lang="en-US" altLang="zh-CN" sz="2099" b="1">
                <a:solidFill>
                  <a:srgbClr val="404040"/>
                </a:solidFill>
                <a:latin typeface="Times New Roman" panose="02020603050405020304" pitchFamily="18" charset="0"/>
                <a:sym typeface="Arial" pitchFamily="34" charset="0"/>
              </a:rPr>
              <a:t>4</a:t>
            </a:r>
            <a:endParaRPr lang="en-US" altLang="zh-CN" sz="2099" b="1">
              <a:solidFill>
                <a:srgbClr val="404040"/>
              </a:solidFill>
              <a:latin typeface="Times New Roman" panose="02020603050405020304" pitchFamily="18" charset="0"/>
              <a:ea typeface="Times New Roman" panose="02020603050405020304" pitchFamily="18" charset="0"/>
              <a:sym typeface="Arial" pitchFamily="34" charset="0"/>
            </a:endParaRPr>
          </a:p>
        </p:txBody>
      </p:sp>
      <p:pic>
        <p:nvPicPr>
          <p:cNvPr id="44034" name="Picture 2"/>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0" y="2575745"/>
            <a:ext cx="4513674" cy="2362968"/>
          </a:xfrm>
          <a:prstGeom prst="ellipse">
            <a:avLst/>
          </a:prstGeom>
          <a:ln>
            <a:noFill/>
          </a:ln>
          <a:effectLst>
            <a:softEdge rad="112500"/>
          </a:effectLst>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slide(fromLeft)">
                                      <p:cBhvr>
                                        <p:cTn id="7" dur="500"/>
                                        <p:tgtEl>
                                          <p:spTgt spid="8"/>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12" presetClass="entr" presetSubtype="1" dur="50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slide(fromTop)">
                                      <p:cBhvr>
                                        <p:cTn id="12" dur="500"/>
                                        <p:tgtEl>
                                          <p:spTgt spid="13"/>
                                        </p:tgtEl>
                                      </p:cBhvr>
                                    </p:animEffect>
                                  </p:childTnLst>
                                </p:cTn>
                              </p:par>
                              <p:par>
                                <p:cTn id="13" presetID="12" presetClass="entr" presetSubtype="1" dur="500" fill="hold" nodeType="with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slide(fromTop)">
                                      <p:cBhvr>
                                        <p:cTn id="15" dur="500"/>
                                        <p:tgtEl>
                                          <p:spTgt spid="14"/>
                                        </p:tgtEl>
                                      </p:cBhvr>
                                    </p:animEffect>
                                  </p:childTnLst>
                                </p:cTn>
                              </p:par>
                              <p:par>
                                <p:cTn id="16" presetID="12" presetClass="entr" presetSubtype="1" dur="500" fill="hold"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slide(fromTop)">
                                      <p:cBhvr>
                                        <p:cTn id="18" dur="500"/>
                                        <p:tgtEl>
                                          <p:spTgt spid="15"/>
                                        </p:tgtEl>
                                      </p:cBhvr>
                                    </p:animEffect>
                                  </p:childTnLst>
                                </p:cTn>
                              </p:par>
                              <p:par>
                                <p:cTn id="19" presetID="12" presetClass="entr" presetSubtype="1" dur="50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slide(fromTop)">
                                      <p:cBhvr>
                                        <p:cTn id="21" dur="500"/>
                                        <p:tgtEl>
                                          <p:spTgt spid="16"/>
                                        </p:tgtEl>
                                      </p:cBhvr>
                                    </p:animEffect>
                                  </p:childTnLst>
                                </p:cTn>
                              </p:par>
                              <p:par>
                                <p:cTn id="22" presetID="12" presetClass="entr" presetSubtype="1" dur="500" fill="hold"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slide(fromTop)">
                                      <p:cBhvr>
                                        <p:cTn id="24" dur="500"/>
                                        <p:tgtEl>
                                          <p:spTgt spid="17"/>
                                        </p:tgtEl>
                                      </p:cBhvr>
                                    </p:animEffect>
                                  </p:childTnLst>
                                </p:cTn>
                              </p:par>
                              <p:par>
                                <p:cTn id="25" presetID="12" presetClass="entr" presetSubtype="1" dur="500" fill="hold" nodeType="with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slide(fromTop)">
                                      <p:cBhvr>
                                        <p:cTn id="27" dur="500"/>
                                        <p:tgtEl>
                                          <p:spTgt spid="18"/>
                                        </p:tgtEl>
                                      </p:cBhvr>
                                    </p:animEffect>
                                  </p:childTnLst>
                                </p:cTn>
                              </p:par>
                              <p:par>
                                <p:cTn id="28" presetID="12" presetClass="entr" presetSubtype="1" dur="500" fill="hold" nodeType="with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slide(fromTop)">
                                      <p:cBhvr>
                                        <p:cTn id="30" dur="500"/>
                                        <p:tgtEl>
                                          <p:spTgt spid="19"/>
                                        </p:tgtEl>
                                      </p:cBhvr>
                                    </p:animEffect>
                                  </p:childTnLst>
                                </p:cTn>
                              </p:par>
                              <p:par>
                                <p:cTn id="31" presetID="12" presetClass="entr" presetSubtype="1" dur="50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slide(fromTop)">
                                      <p:cBhvr>
                                        <p:cTn id="33" dur="500"/>
                                        <p:tgtEl>
                                          <p:spTgt spid="20"/>
                                        </p:tgtEl>
                                      </p:cBhvr>
                                    </p:animEffect>
                                  </p:childTnLst>
                                </p:cTn>
                              </p:par>
                              <p:par>
                                <p:cTn id="34" presetID="12" presetClass="entr" presetSubtype="1" dur="500" fill="hold" nodeType="withEffect">
                                  <p:stCondLst>
                                    <p:cond delay="0"/>
                                  </p:stCondLst>
                                  <p:childTnLst>
                                    <p:set>
                                      <p:cBhvr>
                                        <p:cTn id="35" dur="1" fill="hold">
                                          <p:stCondLst>
                                            <p:cond delay="0"/>
                                          </p:stCondLst>
                                        </p:cTn>
                                        <p:tgtEl>
                                          <p:spTgt spid="21"/>
                                        </p:tgtEl>
                                        <p:attrNameLst>
                                          <p:attrName>style.visibility</p:attrName>
                                        </p:attrNameLst>
                                      </p:cBhvr>
                                      <p:to>
                                        <p:strVal val="visible"/>
                                      </p:to>
                                    </p:set>
                                    <p:animEffect transition="in" filter="slide(fromTop)">
                                      <p:cBhvr>
                                        <p:cTn id="36" dur="500"/>
                                        <p:tgtEl>
                                          <p:spTgt spid="21"/>
                                        </p:tgtEl>
                                      </p:cBhvr>
                                    </p:animEffect>
                                  </p:childTnLst>
                                </p:cTn>
                              </p:par>
                              <p:par>
                                <p:cTn id="37" presetID="12" presetClass="entr" presetSubtype="1" dur="500" fill="hold" grpId="0" nodeType="with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slide(fromTop)">
                                      <p:cBhvr>
                                        <p:cTn id="39" dur="500"/>
                                        <p:tgtEl>
                                          <p:spTgt spid="22"/>
                                        </p:tgtEl>
                                      </p:cBhvr>
                                    </p:animEffect>
                                  </p:childTnLst>
                                </p:cTn>
                              </p:par>
                              <p:par>
                                <p:cTn id="40" presetID="12" presetClass="entr" presetSubtype="1" dur="500" fill="hold" grpId="0" nodeType="withEffect">
                                  <p:stCondLst>
                                    <p:cond delay="0"/>
                                  </p:stCondLst>
                                  <p:childTnLst>
                                    <p:set>
                                      <p:cBhvr>
                                        <p:cTn id="41" dur="1" fill="hold">
                                          <p:stCondLst>
                                            <p:cond delay="0"/>
                                          </p:stCondLst>
                                        </p:cTn>
                                        <p:tgtEl>
                                          <p:spTgt spid="23"/>
                                        </p:tgtEl>
                                        <p:attrNameLst>
                                          <p:attrName>style.visibility</p:attrName>
                                        </p:attrNameLst>
                                      </p:cBhvr>
                                      <p:to>
                                        <p:strVal val="visible"/>
                                      </p:to>
                                    </p:set>
                                    <p:animEffect transition="in" filter="slide(fromTop)">
                                      <p:cBhvr>
                                        <p:cTn id="42" dur="500"/>
                                        <p:tgtEl>
                                          <p:spTgt spid="23"/>
                                        </p:tgtEl>
                                      </p:cBhvr>
                                    </p:animEffect>
                                  </p:childTnLst>
                                </p:cTn>
                              </p:par>
                              <p:par>
                                <p:cTn id="43" presetID="12" presetClass="entr" presetSubtype="1" dur="500" fill="hold" grpId="0" nodeType="withEffect">
                                  <p:stCondLst>
                                    <p:cond delay="0"/>
                                  </p:stCondLst>
                                  <p:childTnLst>
                                    <p:set>
                                      <p:cBhvr>
                                        <p:cTn id="44" dur="1" fill="hold">
                                          <p:stCondLst>
                                            <p:cond delay="0"/>
                                          </p:stCondLst>
                                        </p:cTn>
                                        <p:tgtEl>
                                          <p:spTgt spid="24"/>
                                        </p:tgtEl>
                                        <p:attrNameLst>
                                          <p:attrName>style.visibility</p:attrName>
                                        </p:attrNameLst>
                                      </p:cBhvr>
                                      <p:to>
                                        <p:strVal val="visible"/>
                                      </p:to>
                                    </p:set>
                                    <p:animEffect transition="in" filter="slide(fromTop)">
                                      <p:cBhvr>
                                        <p:cTn id="45" dur="500"/>
                                        <p:tgtEl>
                                          <p:spTgt spid="24"/>
                                        </p:tgtEl>
                                      </p:cBhvr>
                                    </p:animEffect>
                                  </p:childTnLst>
                                </p:cTn>
                              </p:par>
                              <p:par>
                                <p:cTn id="46" presetID="12" presetClass="entr" presetSubtype="1" dur="500" fill="hold" grpId="0" nodeType="withEffect">
                                  <p:stCondLst>
                                    <p:cond delay="0"/>
                                  </p:stCondLst>
                                  <p:childTnLst>
                                    <p:set>
                                      <p:cBhvr>
                                        <p:cTn id="47" dur="1" fill="hold">
                                          <p:stCondLst>
                                            <p:cond delay="0"/>
                                          </p:stCondLst>
                                        </p:cTn>
                                        <p:tgtEl>
                                          <p:spTgt spid="25"/>
                                        </p:tgtEl>
                                        <p:attrNameLst>
                                          <p:attrName>style.visibility</p:attrName>
                                        </p:attrNameLst>
                                      </p:cBhvr>
                                      <p:to>
                                        <p:strVal val="visible"/>
                                      </p:to>
                                    </p:set>
                                    <p:animEffect transition="in" filter="slide(fromTop)">
                                      <p:cBhvr>
                                        <p:cTn id="48" dur="500"/>
                                        <p:tgtEl>
                                          <p:spTgt spid="25"/>
                                        </p:tgtEl>
                                      </p:cBhvr>
                                    </p:animEffect>
                                  </p:childTnLst>
                                </p:cTn>
                              </p:par>
                            </p:childTnLst>
                          </p:cTn>
                        </p:par>
                      </p:childTnLst>
                    </p:cTn>
                  </p:par>
                  <p:par>
                    <p:cTn id="49" fill="hold" nodeType="clickPar">
                      <p:stCondLst>
                        <p:cond delay="indefinite"/>
                        <p:cond evt="onBegin" delay="0">
                          <p:tn val="48"/>
                        </p:cond>
                      </p:stCondLst>
                      <p:childTnLst>
                        <p:par>
                          <p:cTn id="50" fill="hold" nodeType="afterGroup">
                            <p:stCondLst>
                              <p:cond delay="0"/>
                            </p:stCondLst>
                            <p:childTnLst>
                              <p:par>
                                <p:cTn id="51" presetID="22" presetClass="entr" presetSubtype="1" dur="500" fill="hold" nodeType="clickEffect">
                                  <p:stCondLst>
                                    <p:cond delay="0"/>
                                  </p:stCondLst>
                                  <p:childTnLst>
                                    <p:set>
                                      <p:cBhvr>
                                        <p:cTn id="52" dur="1" fill="hold">
                                          <p:stCondLst>
                                            <p:cond delay="0"/>
                                          </p:stCondLst>
                                        </p:cTn>
                                        <p:tgtEl>
                                          <p:spTgt spid="3"/>
                                        </p:tgtEl>
                                        <p:attrNameLst>
                                          <p:attrName>style.visibility</p:attrName>
                                        </p:attrNameLst>
                                      </p:cBhvr>
                                      <p:to>
                                        <p:strVal val="visible"/>
                                      </p:to>
                                    </p:set>
                                    <p:animEffect transition="in" filter="wipe(up)">
                                      <p:cBhvr>
                                        <p:cTn id="53" dur="500"/>
                                        <p:tgtEl>
                                          <p:spTgt spid="3"/>
                                        </p:tgtEl>
                                      </p:cBhvr>
                                    </p:animEffect>
                                  </p:childTnLst>
                                </p:cTn>
                              </p:par>
                            </p:childTnLst>
                          </p:cTn>
                        </p:par>
                      </p:childTnLst>
                    </p:cTn>
                  </p:par>
                  <p:par>
                    <p:cTn id="54" fill="hold" nodeType="clickPar">
                      <p:stCondLst>
                        <p:cond delay="indefinite"/>
                        <p:cond evt="onBegin" delay="0">
                          <p:tn val="53"/>
                        </p:cond>
                      </p:stCondLst>
                      <p:childTnLst>
                        <p:par>
                          <p:cTn id="55" fill="hold" nodeType="afterGroup">
                            <p:stCondLst>
                              <p:cond delay="0"/>
                            </p:stCondLst>
                            <p:childTnLst>
                              <p:par>
                                <p:cTn id="56" presetID="22" presetClass="entr" presetSubtype="1" dur="500" fill="hold" nodeType="clickEffect">
                                  <p:stCondLst>
                                    <p:cond delay="0"/>
                                  </p:stCondLst>
                                  <p:childTnLst>
                                    <p:set>
                                      <p:cBhvr>
                                        <p:cTn id="57" dur="1" fill="hold">
                                          <p:stCondLst>
                                            <p:cond delay="0"/>
                                          </p:stCondLst>
                                        </p:cTn>
                                        <p:tgtEl>
                                          <p:spTgt spid="4"/>
                                        </p:tgtEl>
                                        <p:attrNameLst>
                                          <p:attrName>style.visibility</p:attrName>
                                        </p:attrNameLst>
                                      </p:cBhvr>
                                      <p:to>
                                        <p:strVal val="visible"/>
                                      </p:to>
                                    </p:set>
                                    <p:animEffect transition="in" filter="wipe(up)">
                                      <p:cBhvr>
                                        <p:cTn id="58" dur="500"/>
                                        <p:tgtEl>
                                          <p:spTgt spid="4"/>
                                        </p:tgtEl>
                                      </p:cBhvr>
                                    </p:animEffect>
                                  </p:childTnLst>
                                </p:cTn>
                              </p:par>
                            </p:childTnLst>
                          </p:cTn>
                        </p:par>
                      </p:childTnLst>
                    </p:cTn>
                  </p:par>
                  <p:par>
                    <p:cTn id="59" fill="hold" nodeType="clickPar">
                      <p:stCondLst>
                        <p:cond delay="indefinite"/>
                        <p:cond evt="onBegin" delay="0">
                          <p:tn val="58"/>
                        </p:cond>
                      </p:stCondLst>
                      <p:childTnLst>
                        <p:par>
                          <p:cTn id="60" fill="hold" nodeType="afterGroup">
                            <p:stCondLst>
                              <p:cond delay="0"/>
                            </p:stCondLst>
                            <p:childTnLst>
                              <p:par>
                                <p:cTn id="61" presetID="22" presetClass="entr" presetSubtype="1" dur="500" fill="hold" nodeType="clickEffect">
                                  <p:stCondLst>
                                    <p:cond delay="0"/>
                                  </p:stCondLst>
                                  <p:childTnLst>
                                    <p:set>
                                      <p:cBhvr>
                                        <p:cTn id="62" dur="1" fill="hold">
                                          <p:stCondLst>
                                            <p:cond delay="0"/>
                                          </p:stCondLst>
                                        </p:cTn>
                                        <p:tgtEl>
                                          <p:spTgt spid="5"/>
                                        </p:tgtEl>
                                        <p:attrNameLst>
                                          <p:attrName>style.visibility</p:attrName>
                                        </p:attrNameLst>
                                      </p:cBhvr>
                                      <p:to>
                                        <p:strVal val="visible"/>
                                      </p:to>
                                    </p:set>
                                    <p:animEffect transition="in" filter="wipe(up)">
                                      <p:cBhvr>
                                        <p:cTn id="63" dur="500"/>
                                        <p:tgtEl>
                                          <p:spTgt spid="5"/>
                                        </p:tgtEl>
                                      </p:cBhvr>
                                    </p:animEffect>
                                  </p:childTnLst>
                                </p:cTn>
                              </p:par>
                            </p:childTnLst>
                          </p:cTn>
                        </p:par>
                      </p:childTnLst>
                    </p:cTn>
                  </p:par>
                  <p:par>
                    <p:cTn id="64" fill="hold" nodeType="clickPar">
                      <p:stCondLst>
                        <p:cond delay="indefinite"/>
                        <p:cond evt="onBegin" delay="0">
                          <p:tn val="63"/>
                        </p:cond>
                      </p:stCondLst>
                      <p:childTnLst>
                        <p:par>
                          <p:cTn id="65" fill="hold" nodeType="afterGroup">
                            <p:stCondLst>
                              <p:cond delay="0"/>
                            </p:stCondLst>
                            <p:childTnLst>
                              <p:par>
                                <p:cTn id="66" presetID="22" presetClass="entr" presetSubtype="1" dur="500" fill="hold" nodeType="clickEffect">
                                  <p:stCondLst>
                                    <p:cond delay="0"/>
                                  </p:stCondLst>
                                  <p:childTnLst>
                                    <p:set>
                                      <p:cBhvr>
                                        <p:cTn id="67" dur="1" fill="hold">
                                          <p:stCondLst>
                                            <p:cond delay="0"/>
                                          </p:stCondLst>
                                        </p:cTn>
                                        <p:tgtEl>
                                          <p:spTgt spid="6"/>
                                        </p:tgtEl>
                                        <p:attrNameLst>
                                          <p:attrName>style.visibility</p:attrName>
                                        </p:attrNameLst>
                                      </p:cBhvr>
                                      <p:to>
                                        <p:strVal val="visible"/>
                                      </p:to>
                                    </p:set>
                                    <p:animEffect transition="in" filter="wipe(up)">
                                      <p:cBhvr>
                                        <p:cTn id="6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2" grpId="0"/>
      <p:bldP spid="23" grpId="0"/>
      <p:bldP spid="24" grpId="0"/>
      <p:bldP spid="25" grpId="0"/>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99"/>
          <p:cNvSpPr txBox="1"/>
          <p:nvPr/>
        </p:nvSpPr>
        <p:spPr>
          <a:xfrm>
            <a:off x="422562" y="1476288"/>
            <a:ext cx="6332476" cy="540403"/>
          </a:xfrm>
          <a:prstGeom prst="rect">
            <a:avLst/>
          </a:prstGeom>
          <a:noFill/>
          <a:ln w="9525">
            <a:noFill/>
          </a:ln>
        </p:spPr>
        <p:txBody>
          <a:bodyPr lIns="60472" tIns="30236" rIns="60472" bIns="30236">
            <a:spAutoFit/>
          </a:bodyPr>
          <a:lstStyle>
            <a:defPPr>
              <a:defRPr lang="zh-CN"/>
            </a:defPPr>
            <a:lvl1pPr marL="0" lvl="0" indent="0"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1pPr>
            <a:lvl2pPr marL="302340" lvl="1" indent="4047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2pPr>
            <a:lvl3pPr marL="604680" lvl="2" indent="80941"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3pPr>
            <a:lvl4pPr marL="907020" lvl="3" indent="121412"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4pPr>
            <a:lvl5pPr marL="1209360" lvl="4"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5pPr>
            <a:lvl6pPr marL="1714054" lvl="5"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6pPr>
            <a:lvl7pPr marL="2056864" lvl="6"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7pPr>
            <a:lvl8pPr marL="2399675" lvl="7"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8pPr>
            <a:lvl9pPr marL="2742486" lvl="8" indent="161883" algn="l" defTabSz="685621" rtl="0" eaLnBrk="1" fontAlgn="base" latinLnBrk="0" hangingPunct="1">
              <a:lnSpc>
                <a:spcPct val="100000"/>
              </a:lnSpc>
              <a:spcBef>
                <a:spcPct val="0"/>
              </a:spcBef>
              <a:spcAft>
                <a:spcPct val="0"/>
              </a:spcAft>
              <a:buNone/>
              <a:defRPr b="0" i="0" u="none" kern="1200" baseline="0">
                <a:solidFill>
                  <a:schemeClr val="tx1"/>
                </a:solidFill>
                <a:latin typeface="Comic Sans MS" panose="030f0702030302020204" pitchFamily="66" charset="0"/>
                <a:ea typeface="宋体" pitchFamily="2" charset="-122"/>
                <a:cs typeface="+mn-cs"/>
              </a:defRPr>
            </a:lvl9pPr>
          </a:lstStyle>
          <a:p>
            <a:pPr>
              <a:lnSpc>
                <a:spcPct val="130000"/>
              </a:lnSpc>
            </a:pPr>
            <a:r>
              <a:rPr lang="en-US" altLang="zh-CN" sz="2399">
                <a:latin typeface="Times New Roman" panose="02020603050405020304" pitchFamily="18" charset="0"/>
                <a:ea typeface="黑体" pitchFamily="49" charset="-122"/>
              </a:rPr>
              <a:t>2</a:t>
            </a:r>
            <a:r>
              <a:rPr lang="zh-CN" altLang="en-US" sz="2399">
                <a:latin typeface="Times New Roman" panose="02020603050405020304" pitchFamily="18" charset="0"/>
                <a:ea typeface="黑体" pitchFamily="49" charset="-122"/>
              </a:rPr>
              <a:t>．速读主体部分，从中你获取了哪些信息？</a:t>
            </a:r>
          </a:p>
        </p:txBody>
      </p:sp>
      <p:sp>
        <p:nvSpPr>
          <p:cNvPr id="5" name="任意多边形 4"/>
          <p:cNvSpPr/>
          <p:nvPr/>
        </p:nvSpPr>
        <p:spPr>
          <a:xfrm>
            <a:off x="6618152" y="3396266"/>
            <a:ext cx="2203273" cy="1990207"/>
          </a:xfrm>
          <a:custGeom>
            <a:gdLst>
              <a:gd name="connsiteX0" fmla="*/ 961691 w 1844621"/>
              <a:gd name="connsiteY0" fmla="*/ 1643760 h 1765598"/>
              <a:gd name="connsiteX1" fmla="*/ 964657 w 1844621"/>
              <a:gd name="connsiteY1" fmla="*/ 1718060 h 1765598"/>
              <a:gd name="connsiteX2" fmla="*/ 948083 w 1844621"/>
              <a:gd name="connsiteY2" fmla="*/ 1717184 h 1765598"/>
              <a:gd name="connsiteX3" fmla="*/ 946614 w 1844621"/>
              <a:gd name="connsiteY3" fmla="*/ 1717353 h 1765598"/>
              <a:gd name="connsiteX4" fmla="*/ 943691 w 1844621"/>
              <a:gd name="connsiteY4" fmla="*/ 1644103 h 1765598"/>
              <a:gd name="connsiteX5" fmla="*/ 875350 w 1844621"/>
              <a:gd name="connsiteY5" fmla="*/ 1643169 h 1765598"/>
              <a:gd name="connsiteX6" fmla="*/ 893299 w 1844621"/>
              <a:gd name="connsiteY6" fmla="*/ 1644629 h 1765598"/>
              <a:gd name="connsiteX7" fmla="*/ 889341 w 1844621"/>
              <a:gd name="connsiteY7" fmla="*/ 1723945 h 1765598"/>
              <a:gd name="connsiteX8" fmla="*/ 871214 w 1844621"/>
              <a:gd name="connsiteY8" fmla="*/ 1726031 h 1765598"/>
              <a:gd name="connsiteX9" fmla="*/ 1029699 w 1844621"/>
              <a:gd name="connsiteY9" fmla="*/ 1636826 h 1765598"/>
              <a:gd name="connsiteX10" fmla="*/ 1040815 w 1844621"/>
              <a:gd name="connsiteY10" fmla="*/ 1722087 h 1765598"/>
              <a:gd name="connsiteX11" fmla="*/ 1022537 w 1844621"/>
              <a:gd name="connsiteY11" fmla="*/ 1721121 h 1765598"/>
              <a:gd name="connsiteX12" fmla="*/ 1011828 w 1844621"/>
              <a:gd name="connsiteY12" fmla="*/ 1638982 h 1765598"/>
              <a:gd name="connsiteX13" fmla="*/ 807350 w 1844621"/>
              <a:gd name="connsiteY13" fmla="*/ 1636115 h 1765598"/>
              <a:gd name="connsiteX14" fmla="*/ 822430 w 1844621"/>
              <a:gd name="connsiteY14" fmla="*/ 1638864 h 1765598"/>
              <a:gd name="connsiteX15" fmla="*/ 825110 w 1844621"/>
              <a:gd name="connsiteY15" fmla="*/ 1639083 h 1765598"/>
              <a:gd name="connsiteX16" fmla="*/ 811751 w 1844621"/>
              <a:gd name="connsiteY16" fmla="*/ 1734136 h 1765598"/>
              <a:gd name="connsiteX17" fmla="*/ 792774 w 1844621"/>
              <a:gd name="connsiteY17" fmla="*/ 1739833 h 1765598"/>
              <a:gd name="connsiteX18" fmla="*/ 1096827 w 1844621"/>
              <a:gd name="connsiteY18" fmla="*/ 1624033 h 1765598"/>
              <a:gd name="connsiteX19" fmla="*/ 1121385 w 1844621"/>
              <a:gd name="connsiteY19" fmla="*/ 1734155 h 1765598"/>
              <a:gd name="connsiteX20" fmla="*/ 1101928 w 1844621"/>
              <a:gd name="connsiteY20" fmla="*/ 1729603 h 1765598"/>
              <a:gd name="connsiteX21" fmla="*/ 1079265 w 1844621"/>
              <a:gd name="connsiteY21" fmla="*/ 1627978 h 1765598"/>
              <a:gd name="connsiteX22" fmla="*/ 740342 w 1844621"/>
              <a:gd name="connsiteY22" fmla="*/ 1622534 h 1765598"/>
              <a:gd name="connsiteX23" fmla="*/ 749046 w 1844621"/>
              <a:gd name="connsiteY23" fmla="*/ 1625484 h 1765598"/>
              <a:gd name="connsiteX24" fmla="*/ 757767 w 1844621"/>
              <a:gd name="connsiteY24" fmla="*/ 1627074 h 1765598"/>
              <a:gd name="connsiteX25" fmla="*/ 726815 w 1844621"/>
              <a:gd name="connsiteY25" fmla="*/ 1759631 h 1765598"/>
              <a:gd name="connsiteX26" fmla="*/ 706937 w 1844621"/>
              <a:gd name="connsiteY26" fmla="*/ 1765598 h 1765598"/>
              <a:gd name="connsiteX27" fmla="*/ 1162592 w 1844621"/>
              <a:gd name="connsiteY27" fmla="*/ 1605474 h 1765598"/>
              <a:gd name="connsiteX28" fmla="*/ 1211506 w 1844621"/>
              <a:gd name="connsiteY28" fmla="*/ 1758609 h 1765598"/>
              <a:gd name="connsiteX29" fmla="*/ 1193512 w 1844621"/>
              <a:gd name="connsiteY29" fmla="*/ 1751032 h 1765598"/>
              <a:gd name="connsiteX30" fmla="*/ 1189921 w 1844621"/>
              <a:gd name="connsiteY30" fmla="*/ 1750192 h 1765598"/>
              <a:gd name="connsiteX31" fmla="*/ 1145515 w 1844621"/>
              <a:gd name="connsiteY31" fmla="*/ 1611170 h 1765598"/>
              <a:gd name="connsiteX32" fmla="*/ 675637 w 1844621"/>
              <a:gd name="connsiteY32" fmla="*/ 1600604 h 1765598"/>
              <a:gd name="connsiteX33" fmla="*/ 692686 w 1844621"/>
              <a:gd name="connsiteY33" fmla="*/ 1606382 h 1765598"/>
              <a:gd name="connsiteX34" fmla="*/ 641486 w 1844621"/>
              <a:gd name="connsiteY34" fmla="*/ 1761326 h 1765598"/>
              <a:gd name="connsiteX35" fmla="*/ 631383 w 1844621"/>
              <a:gd name="connsiteY35" fmla="*/ 1744623 h 1765598"/>
              <a:gd name="connsiteX36" fmla="*/ 628970 w 1844621"/>
              <a:gd name="connsiteY36" fmla="*/ 1741831 h 1765598"/>
              <a:gd name="connsiteX37" fmla="*/ 1225916 w 1844621"/>
              <a:gd name="connsiteY37" fmla="*/ 1579868 h 1765598"/>
              <a:gd name="connsiteX38" fmla="*/ 1279540 w 1844621"/>
              <a:gd name="connsiteY38" fmla="*/ 1707080 h 1765598"/>
              <a:gd name="connsiteX39" fmla="*/ 1266966 w 1844621"/>
              <a:gd name="connsiteY39" fmla="*/ 1723591 h 1765598"/>
              <a:gd name="connsiteX40" fmla="*/ 1209837 w 1844621"/>
              <a:gd name="connsiteY40" fmla="*/ 1588066 h 1765598"/>
              <a:gd name="connsiteX41" fmla="*/ 610954 w 1844621"/>
              <a:gd name="connsiteY41" fmla="*/ 1578681 h 1765598"/>
              <a:gd name="connsiteX42" fmla="*/ 628059 w 1844621"/>
              <a:gd name="connsiteY42" fmla="*/ 1584478 h 1765598"/>
              <a:gd name="connsiteX43" fmla="*/ 582951 w 1844621"/>
              <a:gd name="connsiteY43" fmla="*/ 1688574 h 1765598"/>
              <a:gd name="connsiteX44" fmla="*/ 569886 w 1844621"/>
              <a:gd name="connsiteY44" fmla="*/ 1673454 h 1765598"/>
              <a:gd name="connsiteX45" fmla="*/ 1286670 w 1844621"/>
              <a:gd name="connsiteY45" fmla="*/ 1548893 h 1765598"/>
              <a:gd name="connsiteX46" fmla="*/ 1333269 w 1844621"/>
              <a:gd name="connsiteY46" fmla="*/ 1636531 h 1765598"/>
              <a:gd name="connsiteX47" fmla="*/ 1321264 w 1844621"/>
              <a:gd name="connsiteY47" fmla="*/ 1652294 h 1765598"/>
              <a:gd name="connsiteX48" fmla="*/ 1270632 w 1844621"/>
              <a:gd name="connsiteY48" fmla="*/ 1557070 h 1765598"/>
              <a:gd name="connsiteX49" fmla="*/ 551444 w 1844621"/>
              <a:gd name="connsiteY49" fmla="*/ 1545001 h 1765598"/>
              <a:gd name="connsiteX50" fmla="*/ 567074 w 1844621"/>
              <a:gd name="connsiteY50" fmla="*/ 1553937 h 1765598"/>
              <a:gd name="connsiteX51" fmla="*/ 524862 w 1844621"/>
              <a:gd name="connsiteY51" fmla="*/ 1631452 h 1765598"/>
              <a:gd name="connsiteX52" fmla="*/ 510642 w 1844621"/>
              <a:gd name="connsiteY52" fmla="*/ 1619926 h 1765598"/>
              <a:gd name="connsiteX53" fmla="*/ 1346034 w 1844621"/>
              <a:gd name="connsiteY53" fmla="*/ 1515267 h 1765598"/>
              <a:gd name="connsiteX54" fmla="*/ 1390051 w 1844621"/>
              <a:gd name="connsiteY54" fmla="*/ 1582679 h 1765598"/>
              <a:gd name="connsiteX55" fmla="*/ 1376613 w 1844621"/>
              <a:gd name="connsiteY55" fmla="*/ 1595021 h 1765598"/>
              <a:gd name="connsiteX56" fmla="*/ 1331552 w 1844621"/>
              <a:gd name="connsiteY56" fmla="*/ 1526010 h 1765598"/>
              <a:gd name="connsiteX57" fmla="*/ 1333983 w 1844621"/>
              <a:gd name="connsiteY57" fmla="*/ 1524770 h 1765598"/>
              <a:gd name="connsiteX58" fmla="*/ 492213 w 1844621"/>
              <a:gd name="connsiteY58" fmla="*/ 1511140 h 1765598"/>
              <a:gd name="connsiteX59" fmla="*/ 507877 w 1844621"/>
              <a:gd name="connsiteY59" fmla="*/ 1520095 h 1765598"/>
              <a:gd name="connsiteX60" fmla="*/ 465615 w 1844621"/>
              <a:gd name="connsiteY60" fmla="*/ 1583429 h 1765598"/>
              <a:gd name="connsiteX61" fmla="*/ 452723 w 1844621"/>
              <a:gd name="connsiteY61" fmla="*/ 1572979 h 1765598"/>
              <a:gd name="connsiteX62" fmla="*/ 451434 w 1844621"/>
              <a:gd name="connsiteY62" fmla="*/ 1572252 h 1765598"/>
              <a:gd name="connsiteX63" fmla="*/ 1399641 w 1844621"/>
              <a:gd name="connsiteY63" fmla="*/ 1472989 h 1765598"/>
              <a:gd name="connsiteX64" fmla="*/ 1447523 w 1844621"/>
              <a:gd name="connsiteY64" fmla="*/ 1533649 h 1765598"/>
              <a:gd name="connsiteX65" fmla="*/ 1433600 w 1844621"/>
              <a:gd name="connsiteY65" fmla="*/ 1542681 h 1765598"/>
              <a:gd name="connsiteX66" fmla="*/ 1432510 w 1844621"/>
              <a:gd name="connsiteY66" fmla="*/ 1543682 h 1765598"/>
              <a:gd name="connsiteX67" fmla="*/ 1385507 w 1844621"/>
              <a:gd name="connsiteY67" fmla="*/ 1484135 h 1765598"/>
              <a:gd name="connsiteX68" fmla="*/ 439084 w 1844621"/>
              <a:gd name="connsiteY68" fmla="*/ 1468240 h 1765598"/>
              <a:gd name="connsiteX69" fmla="*/ 452737 w 1844621"/>
              <a:gd name="connsiteY69" fmla="*/ 1479985 h 1765598"/>
              <a:gd name="connsiteX70" fmla="*/ 401226 w 1844621"/>
              <a:gd name="connsiteY70" fmla="*/ 1543921 h 1765598"/>
              <a:gd name="connsiteX71" fmla="*/ 385335 w 1844621"/>
              <a:gd name="connsiteY71" fmla="*/ 1534955 h 1765598"/>
              <a:gd name="connsiteX72" fmla="*/ 1452700 w 1844621"/>
              <a:gd name="connsiteY72" fmla="*/ 1430017 h 1765598"/>
              <a:gd name="connsiteX73" fmla="*/ 1511505 w 1844621"/>
              <a:gd name="connsiteY73" fmla="*/ 1492141 h 1765598"/>
              <a:gd name="connsiteX74" fmla="*/ 1496150 w 1844621"/>
              <a:gd name="connsiteY74" fmla="*/ 1502102 h 1765598"/>
              <a:gd name="connsiteX75" fmla="*/ 1439119 w 1844621"/>
              <a:gd name="connsiteY75" fmla="*/ 1441854 h 1765598"/>
              <a:gd name="connsiteX76" fmla="*/ 1449687 w 1844621"/>
              <a:gd name="connsiteY76" fmla="*/ 1433519 h 1765598"/>
              <a:gd name="connsiteX77" fmla="*/ 387391 w 1844621"/>
              <a:gd name="connsiteY77" fmla="*/ 1423768 h 1765598"/>
              <a:gd name="connsiteX78" fmla="*/ 401059 w 1844621"/>
              <a:gd name="connsiteY78" fmla="*/ 1435526 h 1765598"/>
              <a:gd name="connsiteX79" fmla="*/ 332463 w 1844621"/>
              <a:gd name="connsiteY79" fmla="*/ 1506560 h 1765598"/>
              <a:gd name="connsiteX80" fmla="*/ 313761 w 1844621"/>
              <a:gd name="connsiteY80" fmla="*/ 1500014 h 1765598"/>
              <a:gd name="connsiteX81" fmla="*/ 1497274 w 1844621"/>
              <a:gd name="connsiteY81" fmla="*/ 1378205 h 1765598"/>
              <a:gd name="connsiteX82" fmla="*/ 1583781 w 1844621"/>
              <a:gd name="connsiteY82" fmla="*/ 1454547 h 1765598"/>
              <a:gd name="connsiteX83" fmla="*/ 1565364 w 1844621"/>
              <a:gd name="connsiteY83" fmla="*/ 1462300 h 1765598"/>
              <a:gd name="connsiteX84" fmla="*/ 1485535 w 1844621"/>
              <a:gd name="connsiteY84" fmla="*/ 1391850 h 1765598"/>
              <a:gd name="connsiteX85" fmla="*/ 342078 w 1844621"/>
              <a:gd name="connsiteY85" fmla="*/ 1372754 h 1765598"/>
              <a:gd name="connsiteX86" fmla="*/ 353236 w 1844621"/>
              <a:gd name="connsiteY86" fmla="*/ 1386902 h 1765598"/>
              <a:gd name="connsiteX87" fmla="*/ 248764 w 1844621"/>
              <a:gd name="connsiteY87" fmla="*/ 1477262 h 1765598"/>
              <a:gd name="connsiteX88" fmla="*/ 229175 w 1844621"/>
              <a:gd name="connsiteY88" fmla="*/ 1470405 h 1765598"/>
              <a:gd name="connsiteX89" fmla="*/ 1541797 w 1844621"/>
              <a:gd name="connsiteY89" fmla="*/ 1326453 h 1765598"/>
              <a:gd name="connsiteX90" fmla="*/ 1671063 w 1844621"/>
              <a:gd name="connsiteY90" fmla="*/ 1421359 h 1765598"/>
              <a:gd name="connsiteX91" fmla="*/ 1652052 w 1844621"/>
              <a:gd name="connsiteY91" fmla="*/ 1425806 h 1765598"/>
              <a:gd name="connsiteX92" fmla="*/ 1648653 w 1844621"/>
              <a:gd name="connsiteY92" fmla="*/ 1427237 h 1765598"/>
              <a:gd name="connsiteX93" fmla="*/ 1530022 w 1844621"/>
              <a:gd name="connsiteY93" fmla="*/ 1340139 h 1765598"/>
              <a:gd name="connsiteX94" fmla="*/ 299862 w 1844621"/>
              <a:gd name="connsiteY94" fmla="*/ 1319225 h 1765598"/>
              <a:gd name="connsiteX95" fmla="*/ 311019 w 1844621"/>
              <a:gd name="connsiteY95" fmla="*/ 1333372 h 1765598"/>
              <a:gd name="connsiteX96" fmla="*/ 178732 w 1844621"/>
              <a:gd name="connsiteY96" fmla="*/ 1428480 h 1765598"/>
              <a:gd name="connsiteX97" fmla="*/ 180377 w 1844621"/>
              <a:gd name="connsiteY97" fmla="*/ 1409027 h 1765598"/>
              <a:gd name="connsiteX98" fmla="*/ 180067 w 1844621"/>
              <a:gd name="connsiteY98" fmla="*/ 1405352 h 1765598"/>
              <a:gd name="connsiteX99" fmla="*/ 1576542 w 1844621"/>
              <a:gd name="connsiteY99" fmla="*/ 1267609 h 1765598"/>
              <a:gd name="connsiteX100" fmla="*/ 1695816 w 1844621"/>
              <a:gd name="connsiteY100" fmla="*/ 1339681 h 1765598"/>
              <a:gd name="connsiteX101" fmla="*/ 1695348 w 1844621"/>
              <a:gd name="connsiteY101" fmla="*/ 1360430 h 1765598"/>
              <a:gd name="connsiteX102" fmla="*/ 1567606 w 1844621"/>
              <a:gd name="connsiteY102" fmla="*/ 1283241 h 1765598"/>
              <a:gd name="connsiteX103" fmla="*/ 263531 w 1844621"/>
              <a:gd name="connsiteY103" fmla="*/ 1261503 h 1765598"/>
              <a:gd name="connsiteX104" fmla="*/ 271723 w 1844621"/>
              <a:gd name="connsiteY104" fmla="*/ 1277570 h 1765598"/>
              <a:gd name="connsiteX105" fmla="*/ 174140 w 1844621"/>
              <a:gd name="connsiteY105" fmla="*/ 1335215 h 1765598"/>
              <a:gd name="connsiteX106" fmla="*/ 172457 w 1844621"/>
              <a:gd name="connsiteY106" fmla="*/ 1315303 h 1765598"/>
              <a:gd name="connsiteX107" fmla="*/ 1610398 w 1844621"/>
              <a:gd name="connsiteY107" fmla="*/ 1208387 h 1765598"/>
              <a:gd name="connsiteX108" fmla="*/ 1697816 w 1844621"/>
              <a:gd name="connsiteY108" fmla="*/ 1251024 h 1765598"/>
              <a:gd name="connsiteX109" fmla="*/ 1697369 w 1844621"/>
              <a:gd name="connsiteY109" fmla="*/ 1270832 h 1765598"/>
              <a:gd name="connsiteX110" fmla="*/ 1601446 w 1844621"/>
              <a:gd name="connsiteY110" fmla="*/ 1224047 h 1765598"/>
              <a:gd name="connsiteX111" fmla="*/ 232566 w 1844621"/>
              <a:gd name="connsiteY111" fmla="*/ 1200770 h 1765598"/>
              <a:gd name="connsiteX112" fmla="*/ 240745 w 1844621"/>
              <a:gd name="connsiteY112" fmla="*/ 1216812 h 1765598"/>
              <a:gd name="connsiteX113" fmla="*/ 160720 w 1844621"/>
              <a:gd name="connsiteY113" fmla="*/ 1254859 h 1765598"/>
              <a:gd name="connsiteX114" fmla="*/ 155991 w 1844621"/>
              <a:gd name="connsiteY114" fmla="*/ 1237178 h 1765598"/>
              <a:gd name="connsiteX115" fmla="*/ 1634958 w 1844621"/>
              <a:gd name="connsiteY115" fmla="*/ 1144690 h 1765598"/>
              <a:gd name="connsiteX116" fmla="*/ 1712099 w 1844621"/>
              <a:gd name="connsiteY116" fmla="*/ 1174082 h 1765598"/>
              <a:gd name="connsiteX117" fmla="*/ 1708482 w 1844621"/>
              <a:gd name="connsiteY117" fmla="*/ 1191966 h 1765598"/>
              <a:gd name="connsiteX118" fmla="*/ 1629176 w 1844621"/>
              <a:gd name="connsiteY118" fmla="*/ 1161750 h 1765598"/>
              <a:gd name="connsiteX119" fmla="*/ 204756 w 1844621"/>
              <a:gd name="connsiteY119" fmla="*/ 1138431 h 1765598"/>
              <a:gd name="connsiteX120" fmla="*/ 210455 w 1844621"/>
              <a:gd name="connsiteY120" fmla="*/ 1155515 h 1765598"/>
              <a:gd name="connsiteX121" fmla="*/ 141015 w 1844621"/>
              <a:gd name="connsiteY121" fmla="*/ 1181182 h 1765598"/>
              <a:gd name="connsiteX122" fmla="*/ 136727 w 1844621"/>
              <a:gd name="connsiteY122" fmla="*/ 1165150 h 1765598"/>
              <a:gd name="connsiteX123" fmla="*/ 136112 w 1844621"/>
              <a:gd name="connsiteY123" fmla="*/ 1163804 h 1765598"/>
              <a:gd name="connsiteX124" fmla="*/ 1656844 w 1844621"/>
              <a:gd name="connsiteY124" fmla="*/ 1080115 h 1765598"/>
              <a:gd name="connsiteX125" fmla="*/ 1729776 w 1844621"/>
              <a:gd name="connsiteY125" fmla="*/ 1100634 h 1765598"/>
              <a:gd name="connsiteX126" fmla="*/ 1723821 w 1844621"/>
              <a:gd name="connsiteY126" fmla="*/ 1116126 h 1765598"/>
              <a:gd name="connsiteX127" fmla="*/ 1723528 w 1844621"/>
              <a:gd name="connsiteY127" fmla="*/ 1117576 h 1765598"/>
              <a:gd name="connsiteX128" fmla="*/ 1651058 w 1844621"/>
              <a:gd name="connsiteY128" fmla="*/ 1097186 h 1765598"/>
              <a:gd name="connsiteX129" fmla="*/ 184625 w 1844621"/>
              <a:gd name="connsiteY129" fmla="*/ 1073110 h 1765598"/>
              <a:gd name="connsiteX130" fmla="*/ 188043 w 1844621"/>
              <a:gd name="connsiteY130" fmla="*/ 1088326 h 1765598"/>
              <a:gd name="connsiteX131" fmla="*/ 188810 w 1844621"/>
              <a:gd name="connsiteY131" fmla="*/ 1090624 h 1765598"/>
              <a:gd name="connsiteX132" fmla="*/ 112145 w 1844621"/>
              <a:gd name="connsiteY132" fmla="*/ 1111372 h 1765598"/>
              <a:gd name="connsiteX133" fmla="*/ 104560 w 1844621"/>
              <a:gd name="connsiteY133" fmla="*/ 1094778 h 1765598"/>
              <a:gd name="connsiteX134" fmla="*/ 1672722 w 1844621"/>
              <a:gd name="connsiteY134" fmla="*/ 1013691 h 1765598"/>
              <a:gd name="connsiteX135" fmla="*/ 1757141 w 1844621"/>
              <a:gd name="connsiteY135" fmla="*/ 1029446 h 1765598"/>
              <a:gd name="connsiteX136" fmla="*/ 1750574 w 1844621"/>
              <a:gd name="connsiteY136" fmla="*/ 1046531 h 1765598"/>
              <a:gd name="connsiteX137" fmla="*/ 1669493 w 1844621"/>
              <a:gd name="connsiteY137" fmla="*/ 1031399 h 1765598"/>
              <a:gd name="connsiteX138" fmla="*/ 170225 w 1844621"/>
              <a:gd name="connsiteY138" fmla="*/ 1006273 h 1765598"/>
              <a:gd name="connsiteX139" fmla="*/ 170936 w 1844621"/>
              <a:gd name="connsiteY139" fmla="*/ 1012170 h 1765598"/>
              <a:gd name="connsiteX140" fmla="*/ 173584 w 1844621"/>
              <a:gd name="connsiteY140" fmla="*/ 1023958 h 1765598"/>
              <a:gd name="connsiteX141" fmla="*/ 78475 w 1844621"/>
              <a:gd name="connsiteY141" fmla="*/ 1040728 h 1765598"/>
              <a:gd name="connsiteX142" fmla="*/ 67193 w 1844621"/>
              <a:gd name="connsiteY142" fmla="*/ 1024440 h 1765598"/>
              <a:gd name="connsiteX143" fmla="*/ 1681368 w 1844621"/>
              <a:gd name="connsiteY143" fmla="*/ 945892 h 1765598"/>
              <a:gd name="connsiteX144" fmla="*/ 1793516 w 1844621"/>
              <a:gd name="connsiteY144" fmla="*/ 956550 h 1765598"/>
              <a:gd name="connsiteX145" fmla="*/ 1783173 w 1844621"/>
              <a:gd name="connsiteY145" fmla="*/ 973649 h 1765598"/>
              <a:gd name="connsiteX146" fmla="*/ 1679909 w 1844621"/>
              <a:gd name="connsiteY146" fmla="*/ 963835 h 1765598"/>
              <a:gd name="connsiteX147" fmla="*/ 162034 w 1844621"/>
              <a:gd name="connsiteY147" fmla="*/ 938372 h 1765598"/>
              <a:gd name="connsiteX148" fmla="*/ 164191 w 1844621"/>
              <a:gd name="connsiteY148" fmla="*/ 956254 h 1765598"/>
              <a:gd name="connsiteX149" fmla="*/ 27981 w 1844621"/>
              <a:gd name="connsiteY149" fmla="*/ 967828 h 1765598"/>
              <a:gd name="connsiteX150" fmla="*/ 16164 w 1844621"/>
              <a:gd name="connsiteY150" fmla="*/ 950767 h 1765598"/>
              <a:gd name="connsiteX151" fmla="*/ 1683923 w 1844621"/>
              <a:gd name="connsiteY151" fmla="*/ 877596 h 1765598"/>
              <a:gd name="connsiteX152" fmla="*/ 1844621 w 1844621"/>
              <a:gd name="connsiteY152" fmla="*/ 878397 h 1765598"/>
              <a:gd name="connsiteX153" fmla="*/ 1831855 w 1844621"/>
              <a:gd name="connsiteY153" fmla="*/ 893168 h 1765598"/>
              <a:gd name="connsiteX154" fmla="*/ 1829946 w 1844621"/>
              <a:gd name="connsiteY154" fmla="*/ 896325 h 1765598"/>
              <a:gd name="connsiteX155" fmla="*/ 1684266 w 1844621"/>
              <a:gd name="connsiteY155" fmla="*/ 895598 h 1765598"/>
              <a:gd name="connsiteX156" fmla="*/ 14676 w 1844621"/>
              <a:gd name="connsiteY156" fmla="*/ 869273 h 1765598"/>
              <a:gd name="connsiteX157" fmla="*/ 160356 w 1844621"/>
              <a:gd name="connsiteY157" fmla="*/ 869999 h 1765598"/>
              <a:gd name="connsiteX158" fmla="*/ 160699 w 1844621"/>
              <a:gd name="connsiteY158" fmla="*/ 888001 h 1765598"/>
              <a:gd name="connsiteX159" fmla="*/ 0 w 1844621"/>
              <a:gd name="connsiteY159" fmla="*/ 887200 h 1765598"/>
              <a:gd name="connsiteX160" fmla="*/ 12766 w 1844621"/>
              <a:gd name="connsiteY160" fmla="*/ 872429 h 1765598"/>
              <a:gd name="connsiteX161" fmla="*/ 1816638 w 1844621"/>
              <a:gd name="connsiteY161" fmla="*/ 797770 h 1765598"/>
              <a:gd name="connsiteX162" fmla="*/ 1828455 w 1844621"/>
              <a:gd name="connsiteY162" fmla="*/ 814831 h 1765598"/>
              <a:gd name="connsiteX163" fmla="*/ 1682588 w 1844621"/>
              <a:gd name="connsiteY163" fmla="*/ 827227 h 1765598"/>
              <a:gd name="connsiteX164" fmla="*/ 1680430 w 1844621"/>
              <a:gd name="connsiteY164" fmla="*/ 809345 h 1765598"/>
              <a:gd name="connsiteX165" fmla="*/ 61447 w 1844621"/>
              <a:gd name="connsiteY165" fmla="*/ 791950 h 1765598"/>
              <a:gd name="connsiteX166" fmla="*/ 164713 w 1844621"/>
              <a:gd name="connsiteY166" fmla="*/ 801763 h 1765598"/>
              <a:gd name="connsiteX167" fmla="*/ 163253 w 1844621"/>
              <a:gd name="connsiteY167" fmla="*/ 819705 h 1765598"/>
              <a:gd name="connsiteX168" fmla="*/ 51105 w 1844621"/>
              <a:gd name="connsiteY168" fmla="*/ 809048 h 1765598"/>
              <a:gd name="connsiteX169" fmla="*/ 1766145 w 1844621"/>
              <a:gd name="connsiteY169" fmla="*/ 724870 h 1765598"/>
              <a:gd name="connsiteX170" fmla="*/ 1777427 w 1844621"/>
              <a:gd name="connsiteY170" fmla="*/ 741158 h 1765598"/>
              <a:gd name="connsiteX171" fmla="*/ 1674396 w 1844621"/>
              <a:gd name="connsiteY171" fmla="*/ 759325 h 1765598"/>
              <a:gd name="connsiteX172" fmla="*/ 1673685 w 1844621"/>
              <a:gd name="connsiteY172" fmla="*/ 753429 h 1765598"/>
              <a:gd name="connsiteX173" fmla="*/ 1670588 w 1844621"/>
              <a:gd name="connsiteY173" fmla="*/ 741719 h 1765598"/>
              <a:gd name="connsiteX174" fmla="*/ 94047 w 1844621"/>
              <a:gd name="connsiteY174" fmla="*/ 719066 h 1765598"/>
              <a:gd name="connsiteX175" fmla="*/ 175129 w 1844621"/>
              <a:gd name="connsiteY175" fmla="*/ 734198 h 1765598"/>
              <a:gd name="connsiteX176" fmla="*/ 171900 w 1844621"/>
              <a:gd name="connsiteY176" fmla="*/ 751906 h 1765598"/>
              <a:gd name="connsiteX177" fmla="*/ 87480 w 1844621"/>
              <a:gd name="connsiteY177" fmla="*/ 736151 h 1765598"/>
              <a:gd name="connsiteX178" fmla="*/ 1732475 w 1844621"/>
              <a:gd name="connsiteY178" fmla="*/ 654227 h 1765598"/>
              <a:gd name="connsiteX179" fmla="*/ 1740061 w 1844621"/>
              <a:gd name="connsiteY179" fmla="*/ 670822 h 1765598"/>
              <a:gd name="connsiteX180" fmla="*/ 1657733 w 1844621"/>
              <a:gd name="connsiteY180" fmla="*/ 693102 h 1765598"/>
              <a:gd name="connsiteX181" fmla="*/ 1653131 w 1844621"/>
              <a:gd name="connsiteY181" fmla="*/ 675699 h 1765598"/>
              <a:gd name="connsiteX182" fmla="*/ 121093 w 1844621"/>
              <a:gd name="connsiteY182" fmla="*/ 648021 h 1765598"/>
              <a:gd name="connsiteX183" fmla="*/ 193564 w 1844621"/>
              <a:gd name="connsiteY183" fmla="*/ 668412 h 1765598"/>
              <a:gd name="connsiteX184" fmla="*/ 187778 w 1844621"/>
              <a:gd name="connsiteY184" fmla="*/ 685483 h 1765598"/>
              <a:gd name="connsiteX185" fmla="*/ 114844 w 1844621"/>
              <a:gd name="connsiteY185" fmla="*/ 664963 h 1765598"/>
              <a:gd name="connsiteX186" fmla="*/ 120799 w 1844621"/>
              <a:gd name="connsiteY186" fmla="*/ 649471 h 1765598"/>
              <a:gd name="connsiteX187" fmla="*/ 1703605 w 1844621"/>
              <a:gd name="connsiteY187" fmla="*/ 584417 h 1765598"/>
              <a:gd name="connsiteX188" fmla="*/ 1707892 w 1844621"/>
              <a:gd name="connsiteY188" fmla="*/ 600448 h 1765598"/>
              <a:gd name="connsiteX189" fmla="*/ 1708508 w 1844621"/>
              <a:gd name="connsiteY189" fmla="*/ 601796 h 1765598"/>
              <a:gd name="connsiteX190" fmla="*/ 1640259 w 1844621"/>
              <a:gd name="connsiteY190" fmla="*/ 627022 h 1765598"/>
              <a:gd name="connsiteX191" fmla="*/ 1639049 w 1844621"/>
              <a:gd name="connsiteY191" fmla="*/ 622444 h 1765598"/>
              <a:gd name="connsiteX192" fmla="*/ 1633440 w 1844621"/>
              <a:gd name="connsiteY192" fmla="*/ 610352 h 1765598"/>
              <a:gd name="connsiteX193" fmla="*/ 136138 w 1844621"/>
              <a:gd name="connsiteY193" fmla="*/ 573632 h 1765598"/>
              <a:gd name="connsiteX194" fmla="*/ 215446 w 1844621"/>
              <a:gd name="connsiteY194" fmla="*/ 603848 h 1765598"/>
              <a:gd name="connsiteX195" fmla="*/ 209665 w 1844621"/>
              <a:gd name="connsiteY195" fmla="*/ 620908 h 1765598"/>
              <a:gd name="connsiteX196" fmla="*/ 132521 w 1844621"/>
              <a:gd name="connsiteY196" fmla="*/ 591516 h 1765598"/>
              <a:gd name="connsiteX197" fmla="*/ 1683900 w 1844621"/>
              <a:gd name="connsiteY197" fmla="*/ 510741 h 1765598"/>
              <a:gd name="connsiteX198" fmla="*/ 1688629 w 1844621"/>
              <a:gd name="connsiteY198" fmla="*/ 528423 h 1765598"/>
              <a:gd name="connsiteX199" fmla="*/ 1612275 w 1844621"/>
              <a:gd name="connsiteY199" fmla="*/ 564725 h 1765598"/>
              <a:gd name="connsiteX200" fmla="*/ 1604700 w 1844621"/>
              <a:gd name="connsiteY200" fmla="*/ 548396 h 1765598"/>
              <a:gd name="connsiteX201" fmla="*/ 147252 w 1844621"/>
              <a:gd name="connsiteY201" fmla="*/ 494765 h 1765598"/>
              <a:gd name="connsiteX202" fmla="*/ 243177 w 1844621"/>
              <a:gd name="connsiteY202" fmla="*/ 541551 h 1765598"/>
              <a:gd name="connsiteX203" fmla="*/ 234224 w 1844621"/>
              <a:gd name="connsiteY203" fmla="*/ 557210 h 1765598"/>
              <a:gd name="connsiteX204" fmla="*/ 146805 w 1844621"/>
              <a:gd name="connsiteY204" fmla="*/ 514573 h 1765598"/>
              <a:gd name="connsiteX205" fmla="*/ 1670480 w 1844621"/>
              <a:gd name="connsiteY205" fmla="*/ 430384 h 1765598"/>
              <a:gd name="connsiteX206" fmla="*/ 1672163 w 1844621"/>
              <a:gd name="connsiteY206" fmla="*/ 450296 h 1765598"/>
              <a:gd name="connsiteX207" fmla="*/ 1583450 w 1844621"/>
              <a:gd name="connsiteY207" fmla="*/ 502701 h 1765598"/>
              <a:gd name="connsiteX208" fmla="*/ 1573155 w 1844621"/>
              <a:gd name="connsiteY208" fmla="*/ 487877 h 1765598"/>
              <a:gd name="connsiteX209" fmla="*/ 149273 w 1844621"/>
              <a:gd name="connsiteY209" fmla="*/ 405169 h 1765598"/>
              <a:gd name="connsiteX210" fmla="*/ 277016 w 1844621"/>
              <a:gd name="connsiteY210" fmla="*/ 482359 h 1765598"/>
              <a:gd name="connsiteX211" fmla="*/ 268080 w 1844621"/>
              <a:gd name="connsiteY211" fmla="*/ 497989 h 1765598"/>
              <a:gd name="connsiteX212" fmla="*/ 148805 w 1844621"/>
              <a:gd name="connsiteY212" fmla="*/ 425916 h 1765598"/>
              <a:gd name="connsiteX213" fmla="*/ 195968 w 1844621"/>
              <a:gd name="connsiteY213" fmla="*/ 338361 h 1765598"/>
              <a:gd name="connsiteX214" fmla="*/ 314600 w 1844621"/>
              <a:gd name="connsiteY214" fmla="*/ 425459 h 1765598"/>
              <a:gd name="connsiteX215" fmla="*/ 302826 w 1844621"/>
              <a:gd name="connsiteY215" fmla="*/ 439145 h 1765598"/>
              <a:gd name="connsiteX216" fmla="*/ 173559 w 1844621"/>
              <a:gd name="connsiteY216" fmla="*/ 344239 h 1765598"/>
              <a:gd name="connsiteX217" fmla="*/ 192568 w 1844621"/>
              <a:gd name="connsiteY217" fmla="*/ 339792 h 1765598"/>
              <a:gd name="connsiteX218" fmla="*/ 1665887 w 1844621"/>
              <a:gd name="connsiteY218" fmla="*/ 337121 h 1765598"/>
              <a:gd name="connsiteX219" fmla="*/ 1664242 w 1844621"/>
              <a:gd name="connsiteY219" fmla="*/ 356571 h 1765598"/>
              <a:gd name="connsiteX220" fmla="*/ 1664553 w 1844621"/>
              <a:gd name="connsiteY220" fmla="*/ 360248 h 1765598"/>
              <a:gd name="connsiteX221" fmla="*/ 1544474 w 1844621"/>
              <a:gd name="connsiteY221" fmla="*/ 446578 h 1765598"/>
              <a:gd name="connsiteX222" fmla="*/ 1534206 w 1844621"/>
              <a:gd name="connsiteY222" fmla="*/ 431793 h 1765598"/>
              <a:gd name="connsiteX223" fmla="*/ 279257 w 1844621"/>
              <a:gd name="connsiteY223" fmla="*/ 303297 h 1765598"/>
              <a:gd name="connsiteX224" fmla="*/ 359087 w 1844621"/>
              <a:gd name="connsiteY224" fmla="*/ 373748 h 1765598"/>
              <a:gd name="connsiteX225" fmla="*/ 347347 w 1844621"/>
              <a:gd name="connsiteY225" fmla="*/ 387394 h 1765598"/>
              <a:gd name="connsiteX226" fmla="*/ 260839 w 1844621"/>
              <a:gd name="connsiteY226" fmla="*/ 311051 h 1765598"/>
              <a:gd name="connsiteX227" fmla="*/ 1595859 w 1844621"/>
              <a:gd name="connsiteY227" fmla="*/ 288337 h 1765598"/>
              <a:gd name="connsiteX228" fmla="*/ 1615448 w 1844621"/>
              <a:gd name="connsiteY228" fmla="*/ 295194 h 1765598"/>
              <a:gd name="connsiteX229" fmla="*/ 1504459 w 1844621"/>
              <a:gd name="connsiteY229" fmla="*/ 391189 h 1765598"/>
              <a:gd name="connsiteX230" fmla="*/ 1491819 w 1844621"/>
              <a:gd name="connsiteY230" fmla="*/ 378322 h 1765598"/>
              <a:gd name="connsiteX231" fmla="*/ 348471 w 1844621"/>
              <a:gd name="connsiteY231" fmla="*/ 263494 h 1765598"/>
              <a:gd name="connsiteX232" fmla="*/ 405504 w 1844621"/>
              <a:gd name="connsiteY232" fmla="*/ 323744 h 1765598"/>
              <a:gd name="connsiteX233" fmla="*/ 394934 w 1844621"/>
              <a:gd name="connsiteY233" fmla="*/ 332080 h 1765598"/>
              <a:gd name="connsiteX234" fmla="*/ 391923 w 1844621"/>
              <a:gd name="connsiteY234" fmla="*/ 335581 h 1765598"/>
              <a:gd name="connsiteX235" fmla="*/ 333116 w 1844621"/>
              <a:gd name="connsiteY235" fmla="*/ 273456 h 1765598"/>
              <a:gd name="connsiteX236" fmla="*/ 1512159 w 1844621"/>
              <a:gd name="connsiteY236" fmla="*/ 259039 h 1765598"/>
              <a:gd name="connsiteX237" fmla="*/ 1530860 w 1844621"/>
              <a:gd name="connsiteY237" fmla="*/ 265585 h 1765598"/>
              <a:gd name="connsiteX238" fmla="*/ 1456606 w 1844621"/>
              <a:gd name="connsiteY238" fmla="*/ 342477 h 1765598"/>
              <a:gd name="connsiteX239" fmla="*/ 1443988 w 1844621"/>
              <a:gd name="connsiteY239" fmla="*/ 329632 h 1765598"/>
              <a:gd name="connsiteX240" fmla="*/ 412110 w 1844621"/>
              <a:gd name="connsiteY240" fmla="*/ 221916 h 1765598"/>
              <a:gd name="connsiteX241" fmla="*/ 459114 w 1844621"/>
              <a:gd name="connsiteY241" fmla="*/ 281464 h 1765598"/>
              <a:gd name="connsiteX242" fmla="*/ 444980 w 1844621"/>
              <a:gd name="connsiteY242" fmla="*/ 292610 h 1765598"/>
              <a:gd name="connsiteX243" fmla="*/ 397097 w 1844621"/>
              <a:gd name="connsiteY243" fmla="*/ 231949 h 1765598"/>
              <a:gd name="connsiteX244" fmla="*/ 411019 w 1844621"/>
              <a:gd name="connsiteY244" fmla="*/ 222917 h 1765598"/>
              <a:gd name="connsiteX245" fmla="*/ 1443396 w 1844621"/>
              <a:gd name="connsiteY245" fmla="*/ 221678 h 1765598"/>
              <a:gd name="connsiteX246" fmla="*/ 1459286 w 1844621"/>
              <a:gd name="connsiteY246" fmla="*/ 230644 h 1765598"/>
              <a:gd name="connsiteX247" fmla="*/ 1406897 w 1844621"/>
              <a:gd name="connsiteY247" fmla="*/ 295670 h 1765598"/>
              <a:gd name="connsiteX248" fmla="*/ 1392300 w 1844621"/>
              <a:gd name="connsiteY248" fmla="*/ 285098 h 1765598"/>
              <a:gd name="connsiteX249" fmla="*/ 1379005 w 1844621"/>
              <a:gd name="connsiteY249" fmla="*/ 182170 h 1765598"/>
              <a:gd name="connsiteX250" fmla="*/ 1391896 w 1844621"/>
              <a:gd name="connsiteY250" fmla="*/ 192619 h 1765598"/>
              <a:gd name="connsiteX251" fmla="*/ 1393186 w 1844621"/>
              <a:gd name="connsiteY251" fmla="*/ 193347 h 1765598"/>
              <a:gd name="connsiteX252" fmla="*/ 1351622 w 1844621"/>
              <a:gd name="connsiteY252" fmla="*/ 255636 h 1765598"/>
              <a:gd name="connsiteX253" fmla="*/ 1337034 w 1844621"/>
              <a:gd name="connsiteY253" fmla="*/ 245070 h 1765598"/>
              <a:gd name="connsiteX254" fmla="*/ 468008 w 1844621"/>
              <a:gd name="connsiteY254" fmla="*/ 170577 h 1765598"/>
              <a:gd name="connsiteX255" fmla="*/ 513069 w 1844621"/>
              <a:gd name="connsiteY255" fmla="*/ 239589 h 1765598"/>
              <a:gd name="connsiteX256" fmla="*/ 510638 w 1844621"/>
              <a:gd name="connsiteY256" fmla="*/ 240828 h 1765598"/>
              <a:gd name="connsiteX257" fmla="*/ 498586 w 1844621"/>
              <a:gd name="connsiteY257" fmla="*/ 250333 h 1765598"/>
              <a:gd name="connsiteX258" fmla="*/ 454568 w 1844621"/>
              <a:gd name="connsiteY258" fmla="*/ 182920 h 1765598"/>
              <a:gd name="connsiteX259" fmla="*/ 1319759 w 1844621"/>
              <a:gd name="connsiteY259" fmla="*/ 134146 h 1765598"/>
              <a:gd name="connsiteX260" fmla="*/ 1333978 w 1844621"/>
              <a:gd name="connsiteY260" fmla="*/ 145672 h 1765598"/>
              <a:gd name="connsiteX261" fmla="*/ 1294036 w 1844621"/>
              <a:gd name="connsiteY261" fmla="*/ 219016 h 1765598"/>
              <a:gd name="connsiteX262" fmla="*/ 1277891 w 1844621"/>
              <a:gd name="connsiteY262" fmla="*/ 211027 h 1765598"/>
              <a:gd name="connsiteX263" fmla="*/ 523355 w 1844621"/>
              <a:gd name="connsiteY263" fmla="*/ 113305 h 1765598"/>
              <a:gd name="connsiteX264" fmla="*/ 573987 w 1844621"/>
              <a:gd name="connsiteY264" fmla="*/ 208530 h 1765598"/>
              <a:gd name="connsiteX265" fmla="*/ 557949 w 1844621"/>
              <a:gd name="connsiteY265" fmla="*/ 216707 h 1765598"/>
              <a:gd name="connsiteX266" fmla="*/ 511350 w 1844621"/>
              <a:gd name="connsiteY266" fmla="*/ 129068 h 1765598"/>
              <a:gd name="connsiteX267" fmla="*/ 1261668 w 1844621"/>
              <a:gd name="connsiteY267" fmla="*/ 77024 h 1765598"/>
              <a:gd name="connsiteX268" fmla="*/ 1274734 w 1844621"/>
              <a:gd name="connsiteY268" fmla="*/ 92144 h 1765598"/>
              <a:gd name="connsiteX269" fmla="*/ 1232872 w 1844621"/>
              <a:gd name="connsiteY269" fmla="*/ 188750 h 1765598"/>
              <a:gd name="connsiteX270" fmla="*/ 1216718 w 1844621"/>
              <a:gd name="connsiteY270" fmla="*/ 180757 h 1765598"/>
              <a:gd name="connsiteX271" fmla="*/ 879964 w 1844621"/>
              <a:gd name="connsiteY271" fmla="*/ 47539 h 1765598"/>
              <a:gd name="connsiteX272" fmla="*/ 896536 w 1844621"/>
              <a:gd name="connsiteY272" fmla="*/ 48415 h 1765598"/>
              <a:gd name="connsiteX273" fmla="*/ 898006 w 1844621"/>
              <a:gd name="connsiteY273" fmla="*/ 48246 h 1765598"/>
              <a:gd name="connsiteX274" fmla="*/ 900930 w 1844621"/>
              <a:gd name="connsiteY274" fmla="*/ 121496 h 1765598"/>
              <a:gd name="connsiteX275" fmla="*/ 882930 w 1844621"/>
              <a:gd name="connsiteY275" fmla="*/ 121839 h 1765598"/>
              <a:gd name="connsiteX276" fmla="*/ 803804 w 1844621"/>
              <a:gd name="connsiteY276" fmla="*/ 43511 h 1765598"/>
              <a:gd name="connsiteX277" fmla="*/ 822082 w 1844621"/>
              <a:gd name="connsiteY277" fmla="*/ 44478 h 1765598"/>
              <a:gd name="connsiteX278" fmla="*/ 832792 w 1844621"/>
              <a:gd name="connsiteY278" fmla="*/ 126618 h 1765598"/>
              <a:gd name="connsiteX279" fmla="*/ 814920 w 1844621"/>
              <a:gd name="connsiteY279" fmla="*/ 128774 h 1765598"/>
              <a:gd name="connsiteX280" fmla="*/ 577653 w 1844621"/>
              <a:gd name="connsiteY280" fmla="*/ 42008 h 1765598"/>
              <a:gd name="connsiteX281" fmla="*/ 634782 w 1844621"/>
              <a:gd name="connsiteY281" fmla="*/ 177534 h 1765598"/>
              <a:gd name="connsiteX282" fmla="*/ 618704 w 1844621"/>
              <a:gd name="connsiteY282" fmla="*/ 185731 h 1765598"/>
              <a:gd name="connsiteX283" fmla="*/ 565079 w 1844621"/>
              <a:gd name="connsiteY283" fmla="*/ 58518 h 1765598"/>
              <a:gd name="connsiteX284" fmla="*/ 973404 w 1844621"/>
              <a:gd name="connsiteY284" fmla="*/ 39567 h 1765598"/>
              <a:gd name="connsiteX285" fmla="*/ 969228 w 1844621"/>
              <a:gd name="connsiteY285" fmla="*/ 123258 h 1765598"/>
              <a:gd name="connsiteX286" fmla="*/ 951312 w 1844621"/>
              <a:gd name="connsiteY286" fmla="*/ 121130 h 1765598"/>
              <a:gd name="connsiteX287" fmla="*/ 955278 w 1844621"/>
              <a:gd name="connsiteY287" fmla="*/ 41654 h 1765598"/>
              <a:gd name="connsiteX288" fmla="*/ 723233 w 1844621"/>
              <a:gd name="connsiteY288" fmla="*/ 31443 h 1765598"/>
              <a:gd name="connsiteX289" fmla="*/ 742691 w 1844621"/>
              <a:gd name="connsiteY289" fmla="*/ 35995 h 1765598"/>
              <a:gd name="connsiteX290" fmla="*/ 765354 w 1844621"/>
              <a:gd name="connsiteY290" fmla="*/ 137622 h 1765598"/>
              <a:gd name="connsiteX291" fmla="*/ 747791 w 1844621"/>
              <a:gd name="connsiteY291" fmla="*/ 141567 h 1765598"/>
              <a:gd name="connsiteX292" fmla="*/ 1051847 w 1844621"/>
              <a:gd name="connsiteY292" fmla="*/ 25765 h 1765598"/>
              <a:gd name="connsiteX293" fmla="*/ 1037014 w 1844621"/>
              <a:gd name="connsiteY293" fmla="*/ 131308 h 1765598"/>
              <a:gd name="connsiteX294" fmla="*/ 1019135 w 1844621"/>
              <a:gd name="connsiteY294" fmla="*/ 129184 h 1765598"/>
              <a:gd name="connsiteX295" fmla="*/ 1032869 w 1844621"/>
              <a:gd name="connsiteY295" fmla="*/ 31462 h 1765598"/>
              <a:gd name="connsiteX296" fmla="*/ 633115 w 1844621"/>
              <a:gd name="connsiteY296" fmla="*/ 6990 h 1765598"/>
              <a:gd name="connsiteX297" fmla="*/ 651107 w 1844621"/>
              <a:gd name="connsiteY297" fmla="*/ 14566 h 1765598"/>
              <a:gd name="connsiteX298" fmla="*/ 654699 w 1844621"/>
              <a:gd name="connsiteY298" fmla="*/ 15406 h 1765598"/>
              <a:gd name="connsiteX299" fmla="*/ 699105 w 1844621"/>
              <a:gd name="connsiteY299" fmla="*/ 154429 h 1765598"/>
              <a:gd name="connsiteX300" fmla="*/ 682029 w 1844621"/>
              <a:gd name="connsiteY300" fmla="*/ 160125 h 1765598"/>
              <a:gd name="connsiteX301" fmla="*/ 1203134 w 1844621"/>
              <a:gd name="connsiteY301" fmla="*/ 4273 h 1765598"/>
              <a:gd name="connsiteX302" fmla="*/ 1213236 w 1844621"/>
              <a:gd name="connsiteY302" fmla="*/ 20976 h 1765598"/>
              <a:gd name="connsiteX303" fmla="*/ 1215649 w 1844621"/>
              <a:gd name="connsiteY303" fmla="*/ 23769 h 1765598"/>
              <a:gd name="connsiteX304" fmla="*/ 1169442 w 1844621"/>
              <a:gd name="connsiteY304" fmla="*/ 163605 h 1765598"/>
              <a:gd name="connsiteX305" fmla="*/ 1152188 w 1844621"/>
              <a:gd name="connsiteY305" fmla="*/ 158449 h 1765598"/>
              <a:gd name="connsiteX306" fmla="*/ 1137683 w 1844621"/>
              <a:gd name="connsiteY306" fmla="*/ 0 h 1765598"/>
              <a:gd name="connsiteX307" fmla="*/ 1104046 w 1844621"/>
              <a:gd name="connsiteY307" fmla="*/ 144062 h 1765598"/>
              <a:gd name="connsiteX308" fmla="*/ 1086767 w 1844621"/>
              <a:gd name="connsiteY308" fmla="*/ 138898 h 1765598"/>
              <a:gd name="connsiteX309" fmla="*/ 1117806 w 1844621"/>
              <a:gd name="connsiteY309" fmla="*/ 5966 h 17655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1844619" h="1765598">
                <a:moveTo>
                  <a:pt x="961691" y="1643760"/>
                </a:moveTo>
                <a:lnTo>
                  <a:pt x="964657" y="1718060"/>
                </a:lnTo>
                <a:lnTo>
                  <a:pt x="948083" y="1717184"/>
                </a:lnTo>
                <a:lnTo>
                  <a:pt x="946614" y="1717353"/>
                </a:lnTo>
                <a:lnTo>
                  <a:pt x="943691" y="1644103"/>
                </a:lnTo>
                <a:close/>
                <a:moveTo>
                  <a:pt x="875350" y="1643169"/>
                </a:moveTo>
                <a:lnTo>
                  <a:pt x="893299" y="1644629"/>
                </a:lnTo>
                <a:lnTo>
                  <a:pt x="889341" y="1723945"/>
                </a:lnTo>
                <a:lnTo>
                  <a:pt x="871214" y="1726031"/>
                </a:lnTo>
                <a:close/>
                <a:moveTo>
                  <a:pt x="1029699" y="1636826"/>
                </a:moveTo>
                <a:lnTo>
                  <a:pt x="1040815" y="1722087"/>
                </a:lnTo>
                <a:lnTo>
                  <a:pt x="1022537" y="1721121"/>
                </a:lnTo>
                <a:lnTo>
                  <a:pt x="1011828" y="1638982"/>
                </a:lnTo>
                <a:close/>
                <a:moveTo>
                  <a:pt x="807350" y="1636115"/>
                </a:moveTo>
                <a:lnTo>
                  <a:pt x="822430" y="1638864"/>
                </a:lnTo>
                <a:lnTo>
                  <a:pt x="825110" y="1639083"/>
                </a:lnTo>
                <a:lnTo>
                  <a:pt x="811751" y="1734136"/>
                </a:lnTo>
                <a:lnTo>
                  <a:pt x="792774" y="1739833"/>
                </a:lnTo>
                <a:close/>
                <a:moveTo>
                  <a:pt x="1096827" y="1624033"/>
                </a:moveTo>
                <a:lnTo>
                  <a:pt x="1121385" y="1734155"/>
                </a:lnTo>
                <a:lnTo>
                  <a:pt x="1101928" y="1729603"/>
                </a:lnTo>
                <a:lnTo>
                  <a:pt x="1079265" y="1627978"/>
                </a:lnTo>
                <a:close/>
                <a:moveTo>
                  <a:pt x="740342" y="1622534"/>
                </a:moveTo>
                <a:lnTo>
                  <a:pt x="749046" y="1625484"/>
                </a:lnTo>
                <a:lnTo>
                  <a:pt x="757767" y="1627074"/>
                </a:lnTo>
                <a:lnTo>
                  <a:pt x="726815" y="1759631"/>
                </a:lnTo>
                <a:lnTo>
                  <a:pt x="706937" y="1765598"/>
                </a:lnTo>
                <a:close/>
                <a:moveTo>
                  <a:pt x="1162592" y="1605474"/>
                </a:moveTo>
                <a:lnTo>
                  <a:pt x="1211506" y="1758609"/>
                </a:lnTo>
                <a:lnTo>
                  <a:pt x="1193512" y="1751032"/>
                </a:lnTo>
                <a:lnTo>
                  <a:pt x="1189921" y="1750192"/>
                </a:lnTo>
                <a:lnTo>
                  <a:pt x="1145515" y="1611170"/>
                </a:lnTo>
                <a:close/>
                <a:moveTo>
                  <a:pt x="675637" y="1600604"/>
                </a:moveTo>
                <a:lnTo>
                  <a:pt x="692686" y="1606382"/>
                </a:lnTo>
                <a:lnTo>
                  <a:pt x="641486" y="1761326"/>
                </a:lnTo>
                <a:lnTo>
                  <a:pt x="631383" y="1744623"/>
                </a:lnTo>
                <a:lnTo>
                  <a:pt x="628970" y="1741831"/>
                </a:lnTo>
                <a:close/>
                <a:moveTo>
                  <a:pt x="1225916" y="1579868"/>
                </a:moveTo>
                <a:lnTo>
                  <a:pt x="1279540" y="1707080"/>
                </a:lnTo>
                <a:lnTo>
                  <a:pt x="1266966" y="1723591"/>
                </a:lnTo>
                <a:lnTo>
                  <a:pt x="1209837" y="1588066"/>
                </a:lnTo>
                <a:close/>
                <a:moveTo>
                  <a:pt x="610954" y="1578681"/>
                </a:moveTo>
                <a:lnTo>
                  <a:pt x="628059" y="1584478"/>
                </a:lnTo>
                <a:lnTo>
                  <a:pt x="582951" y="1688574"/>
                </a:lnTo>
                <a:lnTo>
                  <a:pt x="569886" y="1673454"/>
                </a:lnTo>
                <a:close/>
                <a:moveTo>
                  <a:pt x="1286670" y="1548893"/>
                </a:moveTo>
                <a:lnTo>
                  <a:pt x="1333269" y="1636531"/>
                </a:lnTo>
                <a:lnTo>
                  <a:pt x="1321264" y="1652294"/>
                </a:lnTo>
                <a:lnTo>
                  <a:pt x="1270632" y="1557070"/>
                </a:lnTo>
                <a:close/>
                <a:moveTo>
                  <a:pt x="551444" y="1545001"/>
                </a:moveTo>
                <a:lnTo>
                  <a:pt x="567074" y="1553937"/>
                </a:lnTo>
                <a:lnTo>
                  <a:pt x="524862" y="1631452"/>
                </a:lnTo>
                <a:lnTo>
                  <a:pt x="510642" y="1619926"/>
                </a:lnTo>
                <a:close/>
                <a:moveTo>
                  <a:pt x="1346034" y="1515267"/>
                </a:moveTo>
                <a:lnTo>
                  <a:pt x="1390051" y="1582679"/>
                </a:lnTo>
                <a:lnTo>
                  <a:pt x="1376613" y="1595021"/>
                </a:lnTo>
                <a:lnTo>
                  <a:pt x="1331552" y="1526010"/>
                </a:lnTo>
                <a:lnTo>
                  <a:pt x="1333983" y="1524770"/>
                </a:lnTo>
                <a:close/>
                <a:moveTo>
                  <a:pt x="492213" y="1511140"/>
                </a:moveTo>
                <a:lnTo>
                  <a:pt x="507877" y="1520095"/>
                </a:lnTo>
                <a:lnTo>
                  <a:pt x="465615" y="1583429"/>
                </a:lnTo>
                <a:lnTo>
                  <a:pt x="452723" y="1572979"/>
                </a:lnTo>
                <a:lnTo>
                  <a:pt x="451434" y="1572252"/>
                </a:lnTo>
                <a:close/>
                <a:moveTo>
                  <a:pt x="1399641" y="1472989"/>
                </a:moveTo>
                <a:lnTo>
                  <a:pt x="1447523" y="1533649"/>
                </a:lnTo>
                <a:lnTo>
                  <a:pt x="1433600" y="1542681"/>
                </a:lnTo>
                <a:lnTo>
                  <a:pt x="1432510" y="1543682"/>
                </a:lnTo>
                <a:lnTo>
                  <a:pt x="1385507" y="1484135"/>
                </a:lnTo>
                <a:close/>
                <a:moveTo>
                  <a:pt x="439084" y="1468240"/>
                </a:moveTo>
                <a:lnTo>
                  <a:pt x="452737" y="1479985"/>
                </a:lnTo>
                <a:lnTo>
                  <a:pt x="401226" y="1543921"/>
                </a:lnTo>
                <a:lnTo>
                  <a:pt x="385335" y="1534955"/>
                </a:lnTo>
                <a:close/>
                <a:moveTo>
                  <a:pt x="1452700" y="1430017"/>
                </a:moveTo>
                <a:lnTo>
                  <a:pt x="1511505" y="1492141"/>
                </a:lnTo>
                <a:lnTo>
                  <a:pt x="1496150" y="1502102"/>
                </a:lnTo>
                <a:lnTo>
                  <a:pt x="1439119" y="1441854"/>
                </a:lnTo>
                <a:lnTo>
                  <a:pt x="1449687" y="1433519"/>
                </a:lnTo>
                <a:close/>
                <a:moveTo>
                  <a:pt x="387391" y="1423768"/>
                </a:moveTo>
                <a:lnTo>
                  <a:pt x="401059" y="1435526"/>
                </a:lnTo>
                <a:lnTo>
                  <a:pt x="332463" y="1506560"/>
                </a:lnTo>
                <a:lnTo>
                  <a:pt x="313761" y="1500014"/>
                </a:lnTo>
                <a:close/>
                <a:moveTo>
                  <a:pt x="1497274" y="1378205"/>
                </a:moveTo>
                <a:lnTo>
                  <a:pt x="1583781" y="1454547"/>
                </a:lnTo>
                <a:lnTo>
                  <a:pt x="1565364" y="1462300"/>
                </a:lnTo>
                <a:lnTo>
                  <a:pt x="1485535" y="1391850"/>
                </a:lnTo>
                <a:close/>
                <a:moveTo>
                  <a:pt x="342078" y="1372754"/>
                </a:moveTo>
                <a:lnTo>
                  <a:pt x="353236" y="1386902"/>
                </a:lnTo>
                <a:lnTo>
                  <a:pt x="248764" y="1477262"/>
                </a:lnTo>
                <a:lnTo>
                  <a:pt x="229175" y="1470405"/>
                </a:lnTo>
                <a:close/>
                <a:moveTo>
                  <a:pt x="1541797" y="1326453"/>
                </a:moveTo>
                <a:lnTo>
                  <a:pt x="1671063" y="1421359"/>
                </a:lnTo>
                <a:lnTo>
                  <a:pt x="1652052" y="1425806"/>
                </a:lnTo>
                <a:lnTo>
                  <a:pt x="1648653" y="1427237"/>
                </a:lnTo>
                <a:lnTo>
                  <a:pt x="1530022" y="1340139"/>
                </a:lnTo>
                <a:close/>
                <a:moveTo>
                  <a:pt x="299862" y="1319225"/>
                </a:moveTo>
                <a:lnTo>
                  <a:pt x="311019" y="1333372"/>
                </a:lnTo>
                <a:lnTo>
                  <a:pt x="178732" y="1428480"/>
                </a:lnTo>
                <a:lnTo>
                  <a:pt x="180377" y="1409027"/>
                </a:lnTo>
                <a:lnTo>
                  <a:pt x="180067" y="1405352"/>
                </a:lnTo>
                <a:close/>
                <a:moveTo>
                  <a:pt x="1576542" y="1267609"/>
                </a:moveTo>
                <a:lnTo>
                  <a:pt x="1695816" y="1339681"/>
                </a:lnTo>
                <a:lnTo>
                  <a:pt x="1695348" y="1360430"/>
                </a:lnTo>
                <a:lnTo>
                  <a:pt x="1567606" y="1283241"/>
                </a:lnTo>
                <a:close/>
                <a:moveTo>
                  <a:pt x="263531" y="1261503"/>
                </a:moveTo>
                <a:lnTo>
                  <a:pt x="271723" y="1277570"/>
                </a:lnTo>
                <a:lnTo>
                  <a:pt x="174140" y="1335215"/>
                </a:lnTo>
                <a:lnTo>
                  <a:pt x="172457" y="1315303"/>
                </a:lnTo>
                <a:close/>
                <a:moveTo>
                  <a:pt x="1610398" y="1208387"/>
                </a:moveTo>
                <a:lnTo>
                  <a:pt x="1697816" y="1251024"/>
                </a:lnTo>
                <a:lnTo>
                  <a:pt x="1697369" y="1270832"/>
                </a:lnTo>
                <a:lnTo>
                  <a:pt x="1601446" y="1224047"/>
                </a:lnTo>
                <a:close/>
                <a:moveTo>
                  <a:pt x="232566" y="1200770"/>
                </a:moveTo>
                <a:lnTo>
                  <a:pt x="240745" y="1216812"/>
                </a:lnTo>
                <a:lnTo>
                  <a:pt x="160720" y="1254859"/>
                </a:lnTo>
                <a:lnTo>
                  <a:pt x="155991" y="1237178"/>
                </a:lnTo>
                <a:close/>
                <a:moveTo>
                  <a:pt x="1634958" y="1144690"/>
                </a:moveTo>
                <a:lnTo>
                  <a:pt x="1712099" y="1174082"/>
                </a:lnTo>
                <a:lnTo>
                  <a:pt x="1708482" y="1191966"/>
                </a:lnTo>
                <a:lnTo>
                  <a:pt x="1629176" y="1161750"/>
                </a:lnTo>
                <a:close/>
                <a:moveTo>
                  <a:pt x="204756" y="1138431"/>
                </a:moveTo>
                <a:lnTo>
                  <a:pt x="210455" y="1155515"/>
                </a:lnTo>
                <a:lnTo>
                  <a:pt x="141015" y="1181182"/>
                </a:lnTo>
                <a:lnTo>
                  <a:pt x="136727" y="1165150"/>
                </a:lnTo>
                <a:lnTo>
                  <a:pt x="136112" y="1163804"/>
                </a:lnTo>
                <a:close/>
                <a:moveTo>
                  <a:pt x="1656844" y="1080115"/>
                </a:moveTo>
                <a:lnTo>
                  <a:pt x="1729776" y="1100634"/>
                </a:lnTo>
                <a:lnTo>
                  <a:pt x="1723821" y="1116126"/>
                </a:lnTo>
                <a:lnTo>
                  <a:pt x="1723528" y="1117576"/>
                </a:lnTo>
                <a:lnTo>
                  <a:pt x="1651058" y="1097186"/>
                </a:lnTo>
                <a:close/>
                <a:moveTo>
                  <a:pt x="184625" y="1073110"/>
                </a:moveTo>
                <a:lnTo>
                  <a:pt x="188043" y="1088326"/>
                </a:lnTo>
                <a:lnTo>
                  <a:pt x="188810" y="1090624"/>
                </a:lnTo>
                <a:lnTo>
                  <a:pt x="112145" y="1111372"/>
                </a:lnTo>
                <a:lnTo>
                  <a:pt x="104560" y="1094778"/>
                </a:lnTo>
                <a:close/>
                <a:moveTo>
                  <a:pt x="1672722" y="1013691"/>
                </a:moveTo>
                <a:lnTo>
                  <a:pt x="1757141" y="1029446"/>
                </a:lnTo>
                <a:lnTo>
                  <a:pt x="1750574" y="1046531"/>
                </a:lnTo>
                <a:lnTo>
                  <a:pt x="1669493" y="1031399"/>
                </a:lnTo>
                <a:close/>
                <a:moveTo>
                  <a:pt x="170225" y="1006273"/>
                </a:moveTo>
                <a:lnTo>
                  <a:pt x="170936" y="1012170"/>
                </a:lnTo>
                <a:lnTo>
                  <a:pt x="173584" y="1023958"/>
                </a:lnTo>
                <a:lnTo>
                  <a:pt x="78475" y="1040728"/>
                </a:lnTo>
                <a:lnTo>
                  <a:pt x="67193" y="1024440"/>
                </a:lnTo>
                <a:close/>
                <a:moveTo>
                  <a:pt x="1681368" y="945892"/>
                </a:moveTo>
                <a:lnTo>
                  <a:pt x="1793516" y="956550"/>
                </a:lnTo>
                <a:lnTo>
                  <a:pt x="1783173" y="973649"/>
                </a:lnTo>
                <a:lnTo>
                  <a:pt x="1679909" y="963835"/>
                </a:lnTo>
                <a:close/>
                <a:moveTo>
                  <a:pt x="162034" y="938372"/>
                </a:moveTo>
                <a:lnTo>
                  <a:pt x="164191" y="956254"/>
                </a:lnTo>
                <a:lnTo>
                  <a:pt x="27981" y="967828"/>
                </a:lnTo>
                <a:lnTo>
                  <a:pt x="16164" y="950767"/>
                </a:lnTo>
                <a:close/>
                <a:moveTo>
                  <a:pt x="1683923" y="877596"/>
                </a:moveTo>
                <a:lnTo>
                  <a:pt x="1844621" y="878397"/>
                </a:lnTo>
                <a:lnTo>
                  <a:pt x="1831855" y="893168"/>
                </a:lnTo>
                <a:lnTo>
                  <a:pt x="1829946" y="896325"/>
                </a:lnTo>
                <a:lnTo>
                  <a:pt x="1684266" y="895598"/>
                </a:lnTo>
                <a:close/>
                <a:moveTo>
                  <a:pt x="14676" y="869273"/>
                </a:moveTo>
                <a:lnTo>
                  <a:pt x="160356" y="869999"/>
                </a:lnTo>
                <a:lnTo>
                  <a:pt x="160699" y="888001"/>
                </a:lnTo>
                <a:lnTo>
                  <a:pt x="0" y="887200"/>
                </a:lnTo>
                <a:lnTo>
                  <a:pt x="12766" y="872429"/>
                </a:lnTo>
                <a:close/>
                <a:moveTo>
                  <a:pt x="1816638" y="797770"/>
                </a:moveTo>
                <a:lnTo>
                  <a:pt x="1828455" y="814831"/>
                </a:lnTo>
                <a:lnTo>
                  <a:pt x="1682588" y="827227"/>
                </a:lnTo>
                <a:lnTo>
                  <a:pt x="1680430" y="809345"/>
                </a:lnTo>
                <a:close/>
                <a:moveTo>
                  <a:pt x="61447" y="791950"/>
                </a:moveTo>
                <a:lnTo>
                  <a:pt x="164713" y="801763"/>
                </a:lnTo>
                <a:lnTo>
                  <a:pt x="163253" y="819705"/>
                </a:lnTo>
                <a:lnTo>
                  <a:pt x="51105" y="809048"/>
                </a:lnTo>
                <a:close/>
                <a:moveTo>
                  <a:pt x="1766145" y="724870"/>
                </a:moveTo>
                <a:lnTo>
                  <a:pt x="1777427" y="741158"/>
                </a:lnTo>
                <a:lnTo>
                  <a:pt x="1674396" y="759325"/>
                </a:lnTo>
                <a:lnTo>
                  <a:pt x="1673685" y="753429"/>
                </a:lnTo>
                <a:lnTo>
                  <a:pt x="1670588" y="741719"/>
                </a:lnTo>
                <a:close/>
                <a:moveTo>
                  <a:pt x="94047" y="719066"/>
                </a:moveTo>
                <a:lnTo>
                  <a:pt x="175129" y="734198"/>
                </a:lnTo>
                <a:lnTo>
                  <a:pt x="171900" y="751906"/>
                </a:lnTo>
                <a:lnTo>
                  <a:pt x="87480" y="736151"/>
                </a:lnTo>
                <a:close/>
                <a:moveTo>
                  <a:pt x="1732475" y="654227"/>
                </a:moveTo>
                <a:lnTo>
                  <a:pt x="1740061" y="670822"/>
                </a:lnTo>
                <a:lnTo>
                  <a:pt x="1657733" y="693102"/>
                </a:lnTo>
                <a:lnTo>
                  <a:pt x="1653131" y="675699"/>
                </a:lnTo>
                <a:close/>
                <a:moveTo>
                  <a:pt x="121093" y="648021"/>
                </a:moveTo>
                <a:lnTo>
                  <a:pt x="193564" y="668412"/>
                </a:lnTo>
                <a:lnTo>
                  <a:pt x="187778" y="685483"/>
                </a:lnTo>
                <a:lnTo>
                  <a:pt x="114844" y="664963"/>
                </a:lnTo>
                <a:lnTo>
                  <a:pt x="120799" y="649471"/>
                </a:lnTo>
                <a:close/>
                <a:moveTo>
                  <a:pt x="1703605" y="584417"/>
                </a:moveTo>
                <a:lnTo>
                  <a:pt x="1707892" y="600448"/>
                </a:lnTo>
                <a:lnTo>
                  <a:pt x="1708508" y="601796"/>
                </a:lnTo>
                <a:lnTo>
                  <a:pt x="1640259" y="627022"/>
                </a:lnTo>
                <a:lnTo>
                  <a:pt x="1639049" y="622444"/>
                </a:lnTo>
                <a:lnTo>
                  <a:pt x="1633440" y="610352"/>
                </a:lnTo>
                <a:close/>
                <a:moveTo>
                  <a:pt x="136138" y="573632"/>
                </a:moveTo>
                <a:lnTo>
                  <a:pt x="215446" y="603848"/>
                </a:lnTo>
                <a:lnTo>
                  <a:pt x="209665" y="620908"/>
                </a:lnTo>
                <a:lnTo>
                  <a:pt x="132521" y="591516"/>
                </a:lnTo>
                <a:close/>
                <a:moveTo>
                  <a:pt x="1683900" y="510741"/>
                </a:moveTo>
                <a:lnTo>
                  <a:pt x="1688629" y="528423"/>
                </a:lnTo>
                <a:lnTo>
                  <a:pt x="1612275" y="564725"/>
                </a:lnTo>
                <a:lnTo>
                  <a:pt x="1604700" y="548396"/>
                </a:lnTo>
                <a:close/>
                <a:moveTo>
                  <a:pt x="147252" y="494765"/>
                </a:moveTo>
                <a:lnTo>
                  <a:pt x="243177" y="541551"/>
                </a:lnTo>
                <a:lnTo>
                  <a:pt x="234224" y="557210"/>
                </a:lnTo>
                <a:lnTo>
                  <a:pt x="146805" y="514573"/>
                </a:lnTo>
                <a:close/>
                <a:moveTo>
                  <a:pt x="1670480" y="430384"/>
                </a:moveTo>
                <a:lnTo>
                  <a:pt x="1672163" y="450296"/>
                </a:lnTo>
                <a:lnTo>
                  <a:pt x="1583450" y="502701"/>
                </a:lnTo>
                <a:lnTo>
                  <a:pt x="1573155" y="487877"/>
                </a:lnTo>
                <a:close/>
                <a:moveTo>
                  <a:pt x="149273" y="405169"/>
                </a:moveTo>
                <a:lnTo>
                  <a:pt x="277016" y="482359"/>
                </a:lnTo>
                <a:lnTo>
                  <a:pt x="268080" y="497989"/>
                </a:lnTo>
                <a:lnTo>
                  <a:pt x="148805" y="425916"/>
                </a:lnTo>
                <a:close/>
                <a:moveTo>
                  <a:pt x="195968" y="338361"/>
                </a:moveTo>
                <a:lnTo>
                  <a:pt x="314600" y="425459"/>
                </a:lnTo>
                <a:lnTo>
                  <a:pt x="302826" y="439145"/>
                </a:lnTo>
                <a:lnTo>
                  <a:pt x="173559" y="344239"/>
                </a:lnTo>
                <a:lnTo>
                  <a:pt x="192568" y="339792"/>
                </a:lnTo>
                <a:close/>
                <a:moveTo>
                  <a:pt x="1665887" y="337121"/>
                </a:moveTo>
                <a:lnTo>
                  <a:pt x="1664242" y="356571"/>
                </a:lnTo>
                <a:lnTo>
                  <a:pt x="1664553" y="360248"/>
                </a:lnTo>
                <a:lnTo>
                  <a:pt x="1544474" y="446578"/>
                </a:lnTo>
                <a:lnTo>
                  <a:pt x="1534206" y="431793"/>
                </a:lnTo>
                <a:close/>
                <a:moveTo>
                  <a:pt x="279257" y="303297"/>
                </a:moveTo>
                <a:lnTo>
                  <a:pt x="359087" y="373748"/>
                </a:lnTo>
                <a:lnTo>
                  <a:pt x="347347" y="387394"/>
                </a:lnTo>
                <a:lnTo>
                  <a:pt x="260839" y="311051"/>
                </a:lnTo>
                <a:close/>
                <a:moveTo>
                  <a:pt x="1595859" y="288337"/>
                </a:moveTo>
                <a:lnTo>
                  <a:pt x="1615448" y="295194"/>
                </a:lnTo>
                <a:lnTo>
                  <a:pt x="1504459" y="391189"/>
                </a:lnTo>
                <a:lnTo>
                  <a:pt x="1491819" y="378322"/>
                </a:lnTo>
                <a:close/>
                <a:moveTo>
                  <a:pt x="348471" y="263494"/>
                </a:moveTo>
                <a:lnTo>
                  <a:pt x="405504" y="323744"/>
                </a:lnTo>
                <a:lnTo>
                  <a:pt x="394934" y="332080"/>
                </a:lnTo>
                <a:lnTo>
                  <a:pt x="391923" y="335581"/>
                </a:lnTo>
                <a:lnTo>
                  <a:pt x="333116" y="273456"/>
                </a:lnTo>
                <a:close/>
                <a:moveTo>
                  <a:pt x="1512159" y="259039"/>
                </a:moveTo>
                <a:lnTo>
                  <a:pt x="1530860" y="265585"/>
                </a:lnTo>
                <a:lnTo>
                  <a:pt x="1456606" y="342477"/>
                </a:lnTo>
                <a:lnTo>
                  <a:pt x="1443988" y="329632"/>
                </a:lnTo>
                <a:close/>
                <a:moveTo>
                  <a:pt x="412110" y="221916"/>
                </a:moveTo>
                <a:lnTo>
                  <a:pt x="459114" y="281464"/>
                </a:lnTo>
                <a:lnTo>
                  <a:pt x="444980" y="292610"/>
                </a:lnTo>
                <a:lnTo>
                  <a:pt x="397097" y="231949"/>
                </a:lnTo>
                <a:lnTo>
                  <a:pt x="411019" y="222917"/>
                </a:lnTo>
                <a:close/>
                <a:moveTo>
                  <a:pt x="1443396" y="221678"/>
                </a:moveTo>
                <a:lnTo>
                  <a:pt x="1459286" y="230644"/>
                </a:lnTo>
                <a:lnTo>
                  <a:pt x="1406897" y="295670"/>
                </a:lnTo>
                <a:lnTo>
                  <a:pt x="1392300" y="285098"/>
                </a:lnTo>
                <a:close/>
                <a:moveTo>
                  <a:pt x="1379005" y="182170"/>
                </a:moveTo>
                <a:lnTo>
                  <a:pt x="1391896" y="192619"/>
                </a:lnTo>
                <a:lnTo>
                  <a:pt x="1393186" y="193347"/>
                </a:lnTo>
                <a:lnTo>
                  <a:pt x="1351622" y="255636"/>
                </a:lnTo>
                <a:lnTo>
                  <a:pt x="1337034" y="245070"/>
                </a:lnTo>
                <a:close/>
                <a:moveTo>
                  <a:pt x="468008" y="170577"/>
                </a:moveTo>
                <a:lnTo>
                  <a:pt x="513069" y="239589"/>
                </a:lnTo>
                <a:lnTo>
                  <a:pt x="510638" y="240828"/>
                </a:lnTo>
                <a:lnTo>
                  <a:pt x="498586" y="250333"/>
                </a:lnTo>
                <a:lnTo>
                  <a:pt x="454568" y="182920"/>
                </a:lnTo>
                <a:close/>
                <a:moveTo>
                  <a:pt x="1319759" y="134146"/>
                </a:moveTo>
                <a:lnTo>
                  <a:pt x="1333978" y="145672"/>
                </a:lnTo>
                <a:lnTo>
                  <a:pt x="1294036" y="219016"/>
                </a:lnTo>
                <a:lnTo>
                  <a:pt x="1277891" y="211027"/>
                </a:lnTo>
                <a:close/>
                <a:moveTo>
                  <a:pt x="523355" y="113305"/>
                </a:moveTo>
                <a:lnTo>
                  <a:pt x="573987" y="208530"/>
                </a:lnTo>
                <a:lnTo>
                  <a:pt x="557949" y="216707"/>
                </a:lnTo>
                <a:lnTo>
                  <a:pt x="511350" y="129068"/>
                </a:lnTo>
                <a:close/>
                <a:moveTo>
                  <a:pt x="1261668" y="77024"/>
                </a:moveTo>
                <a:lnTo>
                  <a:pt x="1274734" y="92144"/>
                </a:lnTo>
                <a:lnTo>
                  <a:pt x="1232872" y="188750"/>
                </a:lnTo>
                <a:lnTo>
                  <a:pt x="1216718" y="180757"/>
                </a:lnTo>
                <a:close/>
                <a:moveTo>
                  <a:pt x="879964" y="47539"/>
                </a:moveTo>
                <a:lnTo>
                  <a:pt x="896536" y="48415"/>
                </a:lnTo>
                <a:lnTo>
                  <a:pt x="898006" y="48246"/>
                </a:lnTo>
                <a:lnTo>
                  <a:pt x="900930" y="121496"/>
                </a:lnTo>
                <a:lnTo>
                  <a:pt x="882930" y="121839"/>
                </a:lnTo>
                <a:close/>
                <a:moveTo>
                  <a:pt x="803804" y="43511"/>
                </a:moveTo>
                <a:lnTo>
                  <a:pt x="822082" y="44478"/>
                </a:lnTo>
                <a:lnTo>
                  <a:pt x="832792" y="126618"/>
                </a:lnTo>
                <a:lnTo>
                  <a:pt x="814920" y="128774"/>
                </a:lnTo>
                <a:close/>
                <a:moveTo>
                  <a:pt x="577653" y="42008"/>
                </a:moveTo>
                <a:lnTo>
                  <a:pt x="634782" y="177534"/>
                </a:lnTo>
                <a:lnTo>
                  <a:pt x="618704" y="185731"/>
                </a:lnTo>
                <a:lnTo>
                  <a:pt x="565079" y="58518"/>
                </a:lnTo>
                <a:close/>
                <a:moveTo>
                  <a:pt x="973404" y="39567"/>
                </a:moveTo>
                <a:lnTo>
                  <a:pt x="969228" y="123258"/>
                </a:lnTo>
                <a:lnTo>
                  <a:pt x="951312" y="121130"/>
                </a:lnTo>
                <a:lnTo>
                  <a:pt x="955278" y="41654"/>
                </a:lnTo>
                <a:close/>
                <a:moveTo>
                  <a:pt x="723233" y="31443"/>
                </a:moveTo>
                <a:lnTo>
                  <a:pt x="742691" y="35995"/>
                </a:lnTo>
                <a:lnTo>
                  <a:pt x="765354" y="137622"/>
                </a:lnTo>
                <a:lnTo>
                  <a:pt x="747791" y="141567"/>
                </a:lnTo>
                <a:close/>
                <a:moveTo>
                  <a:pt x="1051847" y="25765"/>
                </a:moveTo>
                <a:lnTo>
                  <a:pt x="1037014" y="131308"/>
                </a:lnTo>
                <a:lnTo>
                  <a:pt x="1019135" y="129184"/>
                </a:lnTo>
                <a:lnTo>
                  <a:pt x="1032869" y="31462"/>
                </a:lnTo>
                <a:close/>
                <a:moveTo>
                  <a:pt x="633115" y="6990"/>
                </a:moveTo>
                <a:lnTo>
                  <a:pt x="651107" y="14566"/>
                </a:lnTo>
                <a:lnTo>
                  <a:pt x="654699" y="15406"/>
                </a:lnTo>
                <a:lnTo>
                  <a:pt x="699105" y="154429"/>
                </a:lnTo>
                <a:lnTo>
                  <a:pt x="682029" y="160125"/>
                </a:lnTo>
                <a:close/>
                <a:moveTo>
                  <a:pt x="1203134" y="4273"/>
                </a:moveTo>
                <a:lnTo>
                  <a:pt x="1213236" y="20976"/>
                </a:lnTo>
                <a:lnTo>
                  <a:pt x="1215649" y="23769"/>
                </a:lnTo>
                <a:lnTo>
                  <a:pt x="1169442" y="163605"/>
                </a:lnTo>
                <a:lnTo>
                  <a:pt x="1152188" y="158449"/>
                </a:lnTo>
                <a:close/>
                <a:moveTo>
                  <a:pt x="1137683" y="0"/>
                </a:moveTo>
                <a:lnTo>
                  <a:pt x="1104046" y="144062"/>
                </a:lnTo>
                <a:lnTo>
                  <a:pt x="1086767" y="138898"/>
                </a:lnTo>
                <a:lnTo>
                  <a:pt x="1117806" y="5966"/>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solidFill>
                  <a:schemeClr val="lt1"/>
                </a:solidFill>
              </a:defRPr>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9pPr>
          </a:lstStyle>
          <a:p>
            <a:pPr marL="0" marR="0" lvl="0" indent="0" algn="ctr" defTabSz="604680" rtl="0" eaLnBrk="1" fontAlgn="base" latinLnBrk="0" hangingPunct="1">
              <a:lnSpc>
                <a:spcPct val="100000"/>
              </a:lnSpc>
              <a:spcBef>
                <a:spcPct val="0"/>
              </a:spcBef>
              <a:spcAft>
                <a:spcPct val="0"/>
              </a:spcAft>
              <a:buClrTx/>
              <a:buSzTx/>
              <a:buFontTx/>
              <a:buNone/>
              <a:defRPr/>
            </a:pPr>
            <a:endParaRPr kumimoji="0" lang="zh-CN" altLang="en-US" sz="2099" b="0" i="0" u="none" strike="noStrike" kern="1200" cap="none" spc="0" normalizeH="0" baseline="0" noProof="0">
              <a:ln>
                <a:noFill/>
              </a:ln>
              <a:solidFill>
                <a:schemeClr val="lt1"/>
              </a:solidFill>
              <a:effectLst/>
              <a:uLnTx/>
              <a:uFillTx/>
              <a:latin typeface="Arial" pitchFamily="34" charset="0"/>
              <a:ea typeface="微软雅黑" panose="020b0503020204020204" pitchFamily="34" charset="-122"/>
              <a:cs typeface="+mn-cs"/>
              <a:sym typeface="Arial" pitchFamily="34" charset="0"/>
            </a:endParaRPr>
          </a:p>
        </p:txBody>
      </p:sp>
      <p:sp>
        <p:nvSpPr>
          <p:cNvPr id="6" name="任意多边形 5"/>
          <p:cNvSpPr/>
          <p:nvPr/>
        </p:nvSpPr>
        <p:spPr>
          <a:xfrm>
            <a:off x="6902638" y="3609332"/>
            <a:ext cx="1678344" cy="1584310"/>
          </a:xfrm>
          <a:custGeom>
            <a:gdLst>
              <a:gd name="connsiteX0" fmla="*/ 766985 w 1487101"/>
              <a:gd name="connsiteY0" fmla="*/ 20013 h 1487102"/>
              <a:gd name="connsiteX1" fmla="*/ 620740 w 1487101"/>
              <a:gd name="connsiteY1" fmla="*/ 30273 h 1487102"/>
              <a:gd name="connsiteX2" fmla="*/ 30272 w 1487101"/>
              <a:gd name="connsiteY2" fmla="*/ 866362 h 1487102"/>
              <a:gd name="connsiteX3" fmla="*/ 866362 w 1487101"/>
              <a:gd name="connsiteY3" fmla="*/ 1456830 h 1487102"/>
              <a:gd name="connsiteX4" fmla="*/ 1456829 w 1487101"/>
              <a:gd name="connsiteY4" fmla="*/ 620740 h 1487102"/>
              <a:gd name="connsiteX5" fmla="*/ 766985 w 1487101"/>
              <a:gd name="connsiteY5" fmla="*/ 20013 h 1487102"/>
              <a:gd name="connsiteX6" fmla="*/ 767622 w 1487101"/>
              <a:gd name="connsiteY6" fmla="*/ 364 h 1487102"/>
              <a:gd name="connsiteX7" fmla="*/ 1476200 w 1487101"/>
              <a:gd name="connsiteY7" fmla="*/ 617405 h 1487102"/>
              <a:gd name="connsiteX8" fmla="*/ 869697 w 1487101"/>
              <a:gd name="connsiteY8" fmla="*/ 1476201 h 1487102"/>
              <a:gd name="connsiteX9" fmla="*/ 10901 w 1487101"/>
              <a:gd name="connsiteY9" fmla="*/ 869698 h 1487102"/>
              <a:gd name="connsiteX10" fmla="*/ 617404 w 1487101"/>
              <a:gd name="connsiteY10" fmla="*/ 10902 h 1487102"/>
              <a:gd name="connsiteX11" fmla="*/ 767622 w 1487101"/>
              <a:gd name="connsiteY11" fmla="*/ 364 h 14871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7101" h="1487102">
                <a:moveTo>
                  <a:pt x="766985" y="20013"/>
                </a:moveTo>
                <a:cubicBezTo>
                  <a:pt x="718916" y="18506"/>
                  <a:pt x="669981" y="21794"/>
                  <a:pt x="620740" y="30273"/>
                </a:cubicBezTo>
                <a:cubicBezTo>
                  <a:pt x="226807" y="98099"/>
                  <a:pt x="-37554" y="472430"/>
                  <a:pt x="30272" y="866362"/>
                </a:cubicBezTo>
                <a:cubicBezTo>
                  <a:pt x="98099" y="1260295"/>
                  <a:pt x="472430" y="1524656"/>
                  <a:pt x="866362" y="1456830"/>
                </a:cubicBezTo>
                <a:cubicBezTo>
                  <a:pt x="1260295" y="1389003"/>
                  <a:pt x="1524656" y="1014672"/>
                  <a:pt x="1456829" y="620740"/>
                </a:cubicBezTo>
                <a:cubicBezTo>
                  <a:pt x="1397481" y="276049"/>
                  <a:pt x="1103466" y="30561"/>
                  <a:pt x="766985" y="20013"/>
                </a:cubicBezTo>
                <a:close/>
                <a:moveTo>
                  <a:pt x="767622" y="364"/>
                </a:moveTo>
                <a:cubicBezTo>
                  <a:pt x="1113240" y="11198"/>
                  <a:pt x="1415240" y="263352"/>
                  <a:pt x="1476200" y="617405"/>
                </a:cubicBezTo>
                <a:cubicBezTo>
                  <a:pt x="1545869" y="1022036"/>
                  <a:pt x="1274328" y="1406532"/>
                  <a:pt x="869697" y="1476201"/>
                </a:cubicBezTo>
                <a:cubicBezTo>
                  <a:pt x="465066" y="1545869"/>
                  <a:pt x="80570" y="1274329"/>
                  <a:pt x="10901" y="869698"/>
                </a:cubicBezTo>
                <a:cubicBezTo>
                  <a:pt x="-58767" y="465067"/>
                  <a:pt x="212773" y="80570"/>
                  <a:pt x="617404" y="10902"/>
                </a:cubicBezTo>
                <a:cubicBezTo>
                  <a:pt x="667983" y="2193"/>
                  <a:pt x="718248" y="-1184"/>
                  <a:pt x="767622" y="364"/>
                </a:cubicBezTo>
                <a:close/>
              </a:path>
            </a:pathLst>
          </a:custGeom>
          <a:solidFill>
            <a:schemeClr val="accent4">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solidFill>
                  <a:schemeClr val="lt1"/>
                </a:solidFill>
              </a:defRPr>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9pPr>
          </a:lstStyle>
          <a:p>
            <a:pPr marL="0" marR="0" lvl="0" indent="0" algn="ctr" defTabSz="604680" rtl="0" eaLnBrk="1" fontAlgn="base" latinLnBrk="0" hangingPunct="1">
              <a:lnSpc>
                <a:spcPct val="100000"/>
              </a:lnSpc>
              <a:spcBef>
                <a:spcPct val="0"/>
              </a:spcBef>
              <a:spcAft>
                <a:spcPct val="0"/>
              </a:spcAft>
              <a:buClrTx/>
              <a:buSzTx/>
              <a:buFontTx/>
              <a:buNone/>
              <a:defRPr/>
            </a:pPr>
            <a:endParaRPr kumimoji="0" lang="en-US" altLang="zh-CN" sz="2099" b="0" i="0" u="none" strike="noStrike" kern="1200" cap="none" spc="0" normalizeH="0" baseline="0" noProof="0">
              <a:ln>
                <a:noFill/>
              </a:ln>
              <a:solidFill>
                <a:schemeClr val="accent1"/>
              </a:solidFill>
              <a:effectLst/>
              <a:uLnTx/>
              <a:uFillTx/>
              <a:latin typeface="Arial" pitchFamily="34" charset="0"/>
              <a:ea typeface="微软雅黑" panose="020b0503020204020204" pitchFamily="34" charset="-122"/>
              <a:cs typeface="+mn-cs"/>
              <a:sym typeface="Arial" pitchFamily="34" charset="0"/>
            </a:endParaRPr>
          </a:p>
        </p:txBody>
      </p:sp>
      <p:sp>
        <p:nvSpPr>
          <p:cNvPr id="7" name="任意多边形 6"/>
          <p:cNvSpPr/>
          <p:nvPr/>
        </p:nvSpPr>
        <p:spPr>
          <a:xfrm>
            <a:off x="7127607" y="3620046"/>
            <a:ext cx="1201028" cy="239254"/>
          </a:xfrm>
          <a:custGeom>
            <a:gdLst>
              <a:gd name="connsiteX0" fmla="*/ 650988 w 1301976"/>
              <a:gd name="connsiteY0" fmla="*/ 0 h 275406"/>
              <a:gd name="connsiteX1" fmla="*/ 1294759 w 1301976"/>
              <a:gd name="connsiteY1" fmla="*/ 266659 h 275406"/>
              <a:gd name="connsiteX2" fmla="*/ 1301976 w 1301976"/>
              <a:gd name="connsiteY2" fmla="*/ 275406 h 275406"/>
              <a:gd name="connsiteX3" fmla="*/ 0 w 1301976"/>
              <a:gd name="connsiteY3" fmla="*/ 275406 h 275406"/>
              <a:gd name="connsiteX4" fmla="*/ 7218 w 1301976"/>
              <a:gd name="connsiteY4" fmla="*/ 266659 h 275406"/>
              <a:gd name="connsiteX5" fmla="*/ 650988 w 1301976"/>
              <a:gd name="connsiteY5" fmla="*/ 0 h 2754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76" h="275406">
                <a:moveTo>
                  <a:pt x="650988" y="0"/>
                </a:moveTo>
                <a:cubicBezTo>
                  <a:pt x="902396" y="0"/>
                  <a:pt x="1130003" y="101903"/>
                  <a:pt x="1294759" y="266659"/>
                </a:cubicBezTo>
                <a:lnTo>
                  <a:pt x="1301976" y="275406"/>
                </a:lnTo>
                <a:lnTo>
                  <a:pt x="0" y="275406"/>
                </a:lnTo>
                <a:lnTo>
                  <a:pt x="7218" y="266659"/>
                </a:lnTo>
                <a:cubicBezTo>
                  <a:pt x="171973" y="101903"/>
                  <a:pt x="399580" y="0"/>
                  <a:pt x="650988"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62500" lnSpcReduction="20000"/>
          </a:bodyPr>
          <a:lstStyle>
            <a:defPPr>
              <a:defRPr lang="zh-CN">
                <a:solidFill>
                  <a:schemeClr val="lt1"/>
                </a:solidFill>
              </a:defRPr>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9pPr>
          </a:lstStyle>
          <a:p>
            <a:pPr marL="0" marR="0" lvl="0" indent="0" algn="ctr" defTabSz="604680" rtl="0" eaLnBrk="1" fontAlgn="base" latinLnBrk="0" hangingPunct="1">
              <a:lnSpc>
                <a:spcPct val="100000"/>
              </a:lnSpc>
              <a:spcBef>
                <a:spcPct val="0"/>
              </a:spcBef>
              <a:spcAft>
                <a:spcPts val="600"/>
              </a:spcAft>
              <a:buClrTx/>
              <a:buSzTx/>
              <a:buFontTx/>
              <a:buNone/>
              <a:defRPr/>
            </a:pPr>
            <a:r>
              <a:rPr kumimoji="0" lang="en-US" altLang="zh-CN" sz="2099" b="0" i="0" u="none" strike="noStrike" kern="1200" cap="none" spc="45" normalizeH="0" baseline="0" noProof="0">
                <a:ln>
                  <a:noFill/>
                </a:ln>
                <a:solidFill>
                  <a:schemeClr val="bg1"/>
                </a:solidFill>
                <a:effectLst/>
                <a:uLnTx/>
                <a:uFillTx/>
                <a:latin typeface="Arial" pitchFamily="34" charset="0"/>
                <a:ea typeface="微软雅黑" panose="020b0503020204020204" pitchFamily="34" charset="-122"/>
                <a:cs typeface="+mn-cs"/>
                <a:sym typeface="Arial" pitchFamily="34" charset="0"/>
              </a:rPr>
              <a:t>04</a:t>
            </a:r>
          </a:p>
        </p:txBody>
      </p:sp>
      <p:sp>
        <p:nvSpPr>
          <p:cNvPr id="8" name="文本框 44"/>
          <p:cNvSpPr txBox="1"/>
          <p:nvPr/>
        </p:nvSpPr>
        <p:spPr>
          <a:xfrm>
            <a:off x="7022859" y="3923576"/>
            <a:ext cx="1559313" cy="1111754"/>
          </a:xfrm>
          <a:prstGeom prst="rect">
            <a:avLst/>
          </a:prstGeom>
          <a:noFill/>
        </p:spPr>
        <p:txBody>
          <a:bodyPr anchor="ctr"/>
          <a:lstStyle>
            <a:defPPr>
              <a:defRPr lang="zh-CN"/>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9pPr>
          </a:lstStyle>
          <a:p>
            <a:pPr marL="0" marR="0" lvl="0" indent="0" algn="l" defTabSz="604680" rtl="0" eaLnBrk="1" fontAlgn="base" latinLnBrk="0" hangingPunct="1">
              <a:lnSpc>
                <a:spcPct val="120000"/>
              </a:lnSpc>
              <a:spcBef>
                <a:spcPct val="0"/>
              </a:spcBef>
              <a:spcAft>
                <a:spcPts val="600"/>
              </a:spcAft>
              <a:buClrTx/>
              <a:buSzTx/>
              <a:buFontTx/>
              <a:buNone/>
              <a:defRPr/>
            </a:pPr>
            <a:r>
              <a:rPr kumimoji="0" lang="zh-CN" altLang="en-US" sz="2099" b="0" i="0" u="none" strike="noStrike" kern="0" cap="none" spc="60" normalizeH="0" baseline="0" noProof="0">
                <a:ln>
                  <a:noFill/>
                </a:ln>
                <a:solidFill>
                  <a:schemeClr val="accent4">
                    <a:lumMod val="75000"/>
                  </a:schemeClr>
                </a:solidFill>
                <a:effectLst/>
                <a:uLnTx/>
                <a:uFillTx/>
                <a:latin typeface="黑体" pitchFamily="49" charset="-122"/>
                <a:ea typeface="黑体" pitchFamily="49" charset="-122"/>
                <a:cs typeface="+mn-cs"/>
              </a:rPr>
              <a:t>资金管理权和评议权是分离</a:t>
            </a:r>
            <a:r>
              <a:rPr kumimoji="0" lang="zh-CN" altLang="en-US" sz="2099" b="0" i="0" u="none" strike="noStrike" kern="0" cap="none" spc="60" normalizeH="0" baseline="0" noProof="0" smtClean="0">
                <a:ln>
                  <a:noFill/>
                </a:ln>
                <a:solidFill>
                  <a:schemeClr val="accent4">
                    <a:lumMod val="75000"/>
                  </a:schemeClr>
                </a:solidFill>
                <a:effectLst/>
                <a:uLnTx/>
                <a:uFillTx/>
                <a:latin typeface="黑体" pitchFamily="49" charset="-122"/>
                <a:ea typeface="黑体" pitchFamily="49" charset="-122"/>
                <a:cs typeface="+mn-cs"/>
              </a:rPr>
              <a:t>的</a:t>
            </a:r>
            <a:endParaRPr kumimoji="0" lang="zh-CN" altLang="en-US" sz="2099" b="0" i="0" u="none" strike="noStrike" kern="0" cap="none" spc="60" normalizeH="0" baseline="0" noProof="0">
              <a:ln>
                <a:noFill/>
              </a:ln>
              <a:solidFill>
                <a:schemeClr val="accent4">
                  <a:lumMod val="75000"/>
                </a:schemeClr>
              </a:solidFill>
              <a:effectLst/>
              <a:uLnTx/>
              <a:uFillTx/>
              <a:latin typeface="黑体" pitchFamily="49" charset="-122"/>
              <a:ea typeface="黑体" pitchFamily="49" charset="-122"/>
              <a:cs typeface="+mn-cs"/>
            </a:endParaRPr>
          </a:p>
        </p:txBody>
      </p:sp>
      <p:sp>
        <p:nvSpPr>
          <p:cNvPr id="9" name="任意多边形 8"/>
          <p:cNvSpPr/>
          <p:nvPr/>
        </p:nvSpPr>
        <p:spPr>
          <a:xfrm>
            <a:off x="388043" y="2039307"/>
            <a:ext cx="2256837" cy="2040200"/>
          </a:xfrm>
          <a:custGeom>
            <a:gdLst>
              <a:gd name="connsiteX0" fmla="*/ 961691 w 1844621"/>
              <a:gd name="connsiteY0" fmla="*/ 1643760 h 1765598"/>
              <a:gd name="connsiteX1" fmla="*/ 964657 w 1844621"/>
              <a:gd name="connsiteY1" fmla="*/ 1718060 h 1765598"/>
              <a:gd name="connsiteX2" fmla="*/ 948083 w 1844621"/>
              <a:gd name="connsiteY2" fmla="*/ 1717184 h 1765598"/>
              <a:gd name="connsiteX3" fmla="*/ 946614 w 1844621"/>
              <a:gd name="connsiteY3" fmla="*/ 1717353 h 1765598"/>
              <a:gd name="connsiteX4" fmla="*/ 943691 w 1844621"/>
              <a:gd name="connsiteY4" fmla="*/ 1644103 h 1765598"/>
              <a:gd name="connsiteX5" fmla="*/ 875350 w 1844621"/>
              <a:gd name="connsiteY5" fmla="*/ 1643169 h 1765598"/>
              <a:gd name="connsiteX6" fmla="*/ 893299 w 1844621"/>
              <a:gd name="connsiteY6" fmla="*/ 1644629 h 1765598"/>
              <a:gd name="connsiteX7" fmla="*/ 889341 w 1844621"/>
              <a:gd name="connsiteY7" fmla="*/ 1723945 h 1765598"/>
              <a:gd name="connsiteX8" fmla="*/ 871214 w 1844621"/>
              <a:gd name="connsiteY8" fmla="*/ 1726031 h 1765598"/>
              <a:gd name="connsiteX9" fmla="*/ 1029699 w 1844621"/>
              <a:gd name="connsiteY9" fmla="*/ 1636826 h 1765598"/>
              <a:gd name="connsiteX10" fmla="*/ 1040815 w 1844621"/>
              <a:gd name="connsiteY10" fmla="*/ 1722087 h 1765598"/>
              <a:gd name="connsiteX11" fmla="*/ 1022537 w 1844621"/>
              <a:gd name="connsiteY11" fmla="*/ 1721121 h 1765598"/>
              <a:gd name="connsiteX12" fmla="*/ 1011828 w 1844621"/>
              <a:gd name="connsiteY12" fmla="*/ 1638982 h 1765598"/>
              <a:gd name="connsiteX13" fmla="*/ 807350 w 1844621"/>
              <a:gd name="connsiteY13" fmla="*/ 1636115 h 1765598"/>
              <a:gd name="connsiteX14" fmla="*/ 822430 w 1844621"/>
              <a:gd name="connsiteY14" fmla="*/ 1638864 h 1765598"/>
              <a:gd name="connsiteX15" fmla="*/ 825110 w 1844621"/>
              <a:gd name="connsiteY15" fmla="*/ 1639083 h 1765598"/>
              <a:gd name="connsiteX16" fmla="*/ 811751 w 1844621"/>
              <a:gd name="connsiteY16" fmla="*/ 1734136 h 1765598"/>
              <a:gd name="connsiteX17" fmla="*/ 792774 w 1844621"/>
              <a:gd name="connsiteY17" fmla="*/ 1739833 h 1765598"/>
              <a:gd name="connsiteX18" fmla="*/ 1096827 w 1844621"/>
              <a:gd name="connsiteY18" fmla="*/ 1624033 h 1765598"/>
              <a:gd name="connsiteX19" fmla="*/ 1121385 w 1844621"/>
              <a:gd name="connsiteY19" fmla="*/ 1734155 h 1765598"/>
              <a:gd name="connsiteX20" fmla="*/ 1101928 w 1844621"/>
              <a:gd name="connsiteY20" fmla="*/ 1729603 h 1765598"/>
              <a:gd name="connsiteX21" fmla="*/ 1079265 w 1844621"/>
              <a:gd name="connsiteY21" fmla="*/ 1627978 h 1765598"/>
              <a:gd name="connsiteX22" fmla="*/ 740342 w 1844621"/>
              <a:gd name="connsiteY22" fmla="*/ 1622534 h 1765598"/>
              <a:gd name="connsiteX23" fmla="*/ 749046 w 1844621"/>
              <a:gd name="connsiteY23" fmla="*/ 1625484 h 1765598"/>
              <a:gd name="connsiteX24" fmla="*/ 757767 w 1844621"/>
              <a:gd name="connsiteY24" fmla="*/ 1627074 h 1765598"/>
              <a:gd name="connsiteX25" fmla="*/ 726815 w 1844621"/>
              <a:gd name="connsiteY25" fmla="*/ 1759631 h 1765598"/>
              <a:gd name="connsiteX26" fmla="*/ 706937 w 1844621"/>
              <a:gd name="connsiteY26" fmla="*/ 1765598 h 1765598"/>
              <a:gd name="connsiteX27" fmla="*/ 1162592 w 1844621"/>
              <a:gd name="connsiteY27" fmla="*/ 1605474 h 1765598"/>
              <a:gd name="connsiteX28" fmla="*/ 1211506 w 1844621"/>
              <a:gd name="connsiteY28" fmla="*/ 1758609 h 1765598"/>
              <a:gd name="connsiteX29" fmla="*/ 1193512 w 1844621"/>
              <a:gd name="connsiteY29" fmla="*/ 1751032 h 1765598"/>
              <a:gd name="connsiteX30" fmla="*/ 1189921 w 1844621"/>
              <a:gd name="connsiteY30" fmla="*/ 1750192 h 1765598"/>
              <a:gd name="connsiteX31" fmla="*/ 1145515 w 1844621"/>
              <a:gd name="connsiteY31" fmla="*/ 1611170 h 1765598"/>
              <a:gd name="connsiteX32" fmla="*/ 675637 w 1844621"/>
              <a:gd name="connsiteY32" fmla="*/ 1600604 h 1765598"/>
              <a:gd name="connsiteX33" fmla="*/ 692686 w 1844621"/>
              <a:gd name="connsiteY33" fmla="*/ 1606382 h 1765598"/>
              <a:gd name="connsiteX34" fmla="*/ 641486 w 1844621"/>
              <a:gd name="connsiteY34" fmla="*/ 1761326 h 1765598"/>
              <a:gd name="connsiteX35" fmla="*/ 631383 w 1844621"/>
              <a:gd name="connsiteY35" fmla="*/ 1744623 h 1765598"/>
              <a:gd name="connsiteX36" fmla="*/ 628970 w 1844621"/>
              <a:gd name="connsiteY36" fmla="*/ 1741831 h 1765598"/>
              <a:gd name="connsiteX37" fmla="*/ 1225916 w 1844621"/>
              <a:gd name="connsiteY37" fmla="*/ 1579868 h 1765598"/>
              <a:gd name="connsiteX38" fmla="*/ 1279540 w 1844621"/>
              <a:gd name="connsiteY38" fmla="*/ 1707080 h 1765598"/>
              <a:gd name="connsiteX39" fmla="*/ 1266966 w 1844621"/>
              <a:gd name="connsiteY39" fmla="*/ 1723591 h 1765598"/>
              <a:gd name="connsiteX40" fmla="*/ 1209837 w 1844621"/>
              <a:gd name="connsiteY40" fmla="*/ 1588066 h 1765598"/>
              <a:gd name="connsiteX41" fmla="*/ 610954 w 1844621"/>
              <a:gd name="connsiteY41" fmla="*/ 1578681 h 1765598"/>
              <a:gd name="connsiteX42" fmla="*/ 628059 w 1844621"/>
              <a:gd name="connsiteY42" fmla="*/ 1584478 h 1765598"/>
              <a:gd name="connsiteX43" fmla="*/ 582951 w 1844621"/>
              <a:gd name="connsiteY43" fmla="*/ 1688574 h 1765598"/>
              <a:gd name="connsiteX44" fmla="*/ 569886 w 1844621"/>
              <a:gd name="connsiteY44" fmla="*/ 1673454 h 1765598"/>
              <a:gd name="connsiteX45" fmla="*/ 1286670 w 1844621"/>
              <a:gd name="connsiteY45" fmla="*/ 1548893 h 1765598"/>
              <a:gd name="connsiteX46" fmla="*/ 1333269 w 1844621"/>
              <a:gd name="connsiteY46" fmla="*/ 1636531 h 1765598"/>
              <a:gd name="connsiteX47" fmla="*/ 1321264 w 1844621"/>
              <a:gd name="connsiteY47" fmla="*/ 1652294 h 1765598"/>
              <a:gd name="connsiteX48" fmla="*/ 1270632 w 1844621"/>
              <a:gd name="connsiteY48" fmla="*/ 1557070 h 1765598"/>
              <a:gd name="connsiteX49" fmla="*/ 551444 w 1844621"/>
              <a:gd name="connsiteY49" fmla="*/ 1545001 h 1765598"/>
              <a:gd name="connsiteX50" fmla="*/ 567074 w 1844621"/>
              <a:gd name="connsiteY50" fmla="*/ 1553937 h 1765598"/>
              <a:gd name="connsiteX51" fmla="*/ 524862 w 1844621"/>
              <a:gd name="connsiteY51" fmla="*/ 1631452 h 1765598"/>
              <a:gd name="connsiteX52" fmla="*/ 510642 w 1844621"/>
              <a:gd name="connsiteY52" fmla="*/ 1619926 h 1765598"/>
              <a:gd name="connsiteX53" fmla="*/ 1346034 w 1844621"/>
              <a:gd name="connsiteY53" fmla="*/ 1515267 h 1765598"/>
              <a:gd name="connsiteX54" fmla="*/ 1390051 w 1844621"/>
              <a:gd name="connsiteY54" fmla="*/ 1582679 h 1765598"/>
              <a:gd name="connsiteX55" fmla="*/ 1376613 w 1844621"/>
              <a:gd name="connsiteY55" fmla="*/ 1595021 h 1765598"/>
              <a:gd name="connsiteX56" fmla="*/ 1331552 w 1844621"/>
              <a:gd name="connsiteY56" fmla="*/ 1526010 h 1765598"/>
              <a:gd name="connsiteX57" fmla="*/ 1333983 w 1844621"/>
              <a:gd name="connsiteY57" fmla="*/ 1524770 h 1765598"/>
              <a:gd name="connsiteX58" fmla="*/ 492213 w 1844621"/>
              <a:gd name="connsiteY58" fmla="*/ 1511140 h 1765598"/>
              <a:gd name="connsiteX59" fmla="*/ 507877 w 1844621"/>
              <a:gd name="connsiteY59" fmla="*/ 1520095 h 1765598"/>
              <a:gd name="connsiteX60" fmla="*/ 465615 w 1844621"/>
              <a:gd name="connsiteY60" fmla="*/ 1583429 h 1765598"/>
              <a:gd name="connsiteX61" fmla="*/ 452723 w 1844621"/>
              <a:gd name="connsiteY61" fmla="*/ 1572979 h 1765598"/>
              <a:gd name="connsiteX62" fmla="*/ 451434 w 1844621"/>
              <a:gd name="connsiteY62" fmla="*/ 1572252 h 1765598"/>
              <a:gd name="connsiteX63" fmla="*/ 1399641 w 1844621"/>
              <a:gd name="connsiteY63" fmla="*/ 1472989 h 1765598"/>
              <a:gd name="connsiteX64" fmla="*/ 1447523 w 1844621"/>
              <a:gd name="connsiteY64" fmla="*/ 1533649 h 1765598"/>
              <a:gd name="connsiteX65" fmla="*/ 1433600 w 1844621"/>
              <a:gd name="connsiteY65" fmla="*/ 1542681 h 1765598"/>
              <a:gd name="connsiteX66" fmla="*/ 1432510 w 1844621"/>
              <a:gd name="connsiteY66" fmla="*/ 1543682 h 1765598"/>
              <a:gd name="connsiteX67" fmla="*/ 1385507 w 1844621"/>
              <a:gd name="connsiteY67" fmla="*/ 1484135 h 1765598"/>
              <a:gd name="connsiteX68" fmla="*/ 439084 w 1844621"/>
              <a:gd name="connsiteY68" fmla="*/ 1468240 h 1765598"/>
              <a:gd name="connsiteX69" fmla="*/ 452737 w 1844621"/>
              <a:gd name="connsiteY69" fmla="*/ 1479985 h 1765598"/>
              <a:gd name="connsiteX70" fmla="*/ 401226 w 1844621"/>
              <a:gd name="connsiteY70" fmla="*/ 1543921 h 1765598"/>
              <a:gd name="connsiteX71" fmla="*/ 385335 w 1844621"/>
              <a:gd name="connsiteY71" fmla="*/ 1534955 h 1765598"/>
              <a:gd name="connsiteX72" fmla="*/ 1452700 w 1844621"/>
              <a:gd name="connsiteY72" fmla="*/ 1430017 h 1765598"/>
              <a:gd name="connsiteX73" fmla="*/ 1511505 w 1844621"/>
              <a:gd name="connsiteY73" fmla="*/ 1492141 h 1765598"/>
              <a:gd name="connsiteX74" fmla="*/ 1496150 w 1844621"/>
              <a:gd name="connsiteY74" fmla="*/ 1502102 h 1765598"/>
              <a:gd name="connsiteX75" fmla="*/ 1439119 w 1844621"/>
              <a:gd name="connsiteY75" fmla="*/ 1441854 h 1765598"/>
              <a:gd name="connsiteX76" fmla="*/ 1449687 w 1844621"/>
              <a:gd name="connsiteY76" fmla="*/ 1433519 h 1765598"/>
              <a:gd name="connsiteX77" fmla="*/ 387391 w 1844621"/>
              <a:gd name="connsiteY77" fmla="*/ 1423768 h 1765598"/>
              <a:gd name="connsiteX78" fmla="*/ 401059 w 1844621"/>
              <a:gd name="connsiteY78" fmla="*/ 1435526 h 1765598"/>
              <a:gd name="connsiteX79" fmla="*/ 332463 w 1844621"/>
              <a:gd name="connsiteY79" fmla="*/ 1506560 h 1765598"/>
              <a:gd name="connsiteX80" fmla="*/ 313761 w 1844621"/>
              <a:gd name="connsiteY80" fmla="*/ 1500014 h 1765598"/>
              <a:gd name="connsiteX81" fmla="*/ 1497274 w 1844621"/>
              <a:gd name="connsiteY81" fmla="*/ 1378205 h 1765598"/>
              <a:gd name="connsiteX82" fmla="*/ 1583781 w 1844621"/>
              <a:gd name="connsiteY82" fmla="*/ 1454547 h 1765598"/>
              <a:gd name="connsiteX83" fmla="*/ 1565364 w 1844621"/>
              <a:gd name="connsiteY83" fmla="*/ 1462300 h 1765598"/>
              <a:gd name="connsiteX84" fmla="*/ 1485535 w 1844621"/>
              <a:gd name="connsiteY84" fmla="*/ 1391850 h 1765598"/>
              <a:gd name="connsiteX85" fmla="*/ 342078 w 1844621"/>
              <a:gd name="connsiteY85" fmla="*/ 1372754 h 1765598"/>
              <a:gd name="connsiteX86" fmla="*/ 353236 w 1844621"/>
              <a:gd name="connsiteY86" fmla="*/ 1386902 h 1765598"/>
              <a:gd name="connsiteX87" fmla="*/ 248764 w 1844621"/>
              <a:gd name="connsiteY87" fmla="*/ 1477262 h 1765598"/>
              <a:gd name="connsiteX88" fmla="*/ 229175 w 1844621"/>
              <a:gd name="connsiteY88" fmla="*/ 1470405 h 1765598"/>
              <a:gd name="connsiteX89" fmla="*/ 1541797 w 1844621"/>
              <a:gd name="connsiteY89" fmla="*/ 1326453 h 1765598"/>
              <a:gd name="connsiteX90" fmla="*/ 1671063 w 1844621"/>
              <a:gd name="connsiteY90" fmla="*/ 1421359 h 1765598"/>
              <a:gd name="connsiteX91" fmla="*/ 1652052 w 1844621"/>
              <a:gd name="connsiteY91" fmla="*/ 1425806 h 1765598"/>
              <a:gd name="connsiteX92" fmla="*/ 1648653 w 1844621"/>
              <a:gd name="connsiteY92" fmla="*/ 1427237 h 1765598"/>
              <a:gd name="connsiteX93" fmla="*/ 1530022 w 1844621"/>
              <a:gd name="connsiteY93" fmla="*/ 1340139 h 1765598"/>
              <a:gd name="connsiteX94" fmla="*/ 299862 w 1844621"/>
              <a:gd name="connsiteY94" fmla="*/ 1319225 h 1765598"/>
              <a:gd name="connsiteX95" fmla="*/ 311019 w 1844621"/>
              <a:gd name="connsiteY95" fmla="*/ 1333372 h 1765598"/>
              <a:gd name="connsiteX96" fmla="*/ 178732 w 1844621"/>
              <a:gd name="connsiteY96" fmla="*/ 1428480 h 1765598"/>
              <a:gd name="connsiteX97" fmla="*/ 180377 w 1844621"/>
              <a:gd name="connsiteY97" fmla="*/ 1409027 h 1765598"/>
              <a:gd name="connsiteX98" fmla="*/ 180067 w 1844621"/>
              <a:gd name="connsiteY98" fmla="*/ 1405352 h 1765598"/>
              <a:gd name="connsiteX99" fmla="*/ 1576542 w 1844621"/>
              <a:gd name="connsiteY99" fmla="*/ 1267609 h 1765598"/>
              <a:gd name="connsiteX100" fmla="*/ 1695816 w 1844621"/>
              <a:gd name="connsiteY100" fmla="*/ 1339681 h 1765598"/>
              <a:gd name="connsiteX101" fmla="*/ 1695348 w 1844621"/>
              <a:gd name="connsiteY101" fmla="*/ 1360430 h 1765598"/>
              <a:gd name="connsiteX102" fmla="*/ 1567606 w 1844621"/>
              <a:gd name="connsiteY102" fmla="*/ 1283241 h 1765598"/>
              <a:gd name="connsiteX103" fmla="*/ 263531 w 1844621"/>
              <a:gd name="connsiteY103" fmla="*/ 1261503 h 1765598"/>
              <a:gd name="connsiteX104" fmla="*/ 271723 w 1844621"/>
              <a:gd name="connsiteY104" fmla="*/ 1277570 h 1765598"/>
              <a:gd name="connsiteX105" fmla="*/ 174140 w 1844621"/>
              <a:gd name="connsiteY105" fmla="*/ 1335215 h 1765598"/>
              <a:gd name="connsiteX106" fmla="*/ 172457 w 1844621"/>
              <a:gd name="connsiteY106" fmla="*/ 1315303 h 1765598"/>
              <a:gd name="connsiteX107" fmla="*/ 1610398 w 1844621"/>
              <a:gd name="connsiteY107" fmla="*/ 1208387 h 1765598"/>
              <a:gd name="connsiteX108" fmla="*/ 1697816 w 1844621"/>
              <a:gd name="connsiteY108" fmla="*/ 1251024 h 1765598"/>
              <a:gd name="connsiteX109" fmla="*/ 1697369 w 1844621"/>
              <a:gd name="connsiteY109" fmla="*/ 1270832 h 1765598"/>
              <a:gd name="connsiteX110" fmla="*/ 1601446 w 1844621"/>
              <a:gd name="connsiteY110" fmla="*/ 1224047 h 1765598"/>
              <a:gd name="connsiteX111" fmla="*/ 232566 w 1844621"/>
              <a:gd name="connsiteY111" fmla="*/ 1200770 h 1765598"/>
              <a:gd name="connsiteX112" fmla="*/ 240745 w 1844621"/>
              <a:gd name="connsiteY112" fmla="*/ 1216812 h 1765598"/>
              <a:gd name="connsiteX113" fmla="*/ 160720 w 1844621"/>
              <a:gd name="connsiteY113" fmla="*/ 1254859 h 1765598"/>
              <a:gd name="connsiteX114" fmla="*/ 155991 w 1844621"/>
              <a:gd name="connsiteY114" fmla="*/ 1237178 h 1765598"/>
              <a:gd name="connsiteX115" fmla="*/ 1634958 w 1844621"/>
              <a:gd name="connsiteY115" fmla="*/ 1144690 h 1765598"/>
              <a:gd name="connsiteX116" fmla="*/ 1712099 w 1844621"/>
              <a:gd name="connsiteY116" fmla="*/ 1174082 h 1765598"/>
              <a:gd name="connsiteX117" fmla="*/ 1708482 w 1844621"/>
              <a:gd name="connsiteY117" fmla="*/ 1191966 h 1765598"/>
              <a:gd name="connsiteX118" fmla="*/ 1629176 w 1844621"/>
              <a:gd name="connsiteY118" fmla="*/ 1161750 h 1765598"/>
              <a:gd name="connsiteX119" fmla="*/ 204756 w 1844621"/>
              <a:gd name="connsiteY119" fmla="*/ 1138431 h 1765598"/>
              <a:gd name="connsiteX120" fmla="*/ 210455 w 1844621"/>
              <a:gd name="connsiteY120" fmla="*/ 1155515 h 1765598"/>
              <a:gd name="connsiteX121" fmla="*/ 141015 w 1844621"/>
              <a:gd name="connsiteY121" fmla="*/ 1181182 h 1765598"/>
              <a:gd name="connsiteX122" fmla="*/ 136727 w 1844621"/>
              <a:gd name="connsiteY122" fmla="*/ 1165150 h 1765598"/>
              <a:gd name="connsiteX123" fmla="*/ 136112 w 1844621"/>
              <a:gd name="connsiteY123" fmla="*/ 1163804 h 1765598"/>
              <a:gd name="connsiteX124" fmla="*/ 1656844 w 1844621"/>
              <a:gd name="connsiteY124" fmla="*/ 1080115 h 1765598"/>
              <a:gd name="connsiteX125" fmla="*/ 1729776 w 1844621"/>
              <a:gd name="connsiteY125" fmla="*/ 1100634 h 1765598"/>
              <a:gd name="connsiteX126" fmla="*/ 1723821 w 1844621"/>
              <a:gd name="connsiteY126" fmla="*/ 1116126 h 1765598"/>
              <a:gd name="connsiteX127" fmla="*/ 1723528 w 1844621"/>
              <a:gd name="connsiteY127" fmla="*/ 1117576 h 1765598"/>
              <a:gd name="connsiteX128" fmla="*/ 1651058 w 1844621"/>
              <a:gd name="connsiteY128" fmla="*/ 1097186 h 1765598"/>
              <a:gd name="connsiteX129" fmla="*/ 184625 w 1844621"/>
              <a:gd name="connsiteY129" fmla="*/ 1073110 h 1765598"/>
              <a:gd name="connsiteX130" fmla="*/ 188043 w 1844621"/>
              <a:gd name="connsiteY130" fmla="*/ 1088326 h 1765598"/>
              <a:gd name="connsiteX131" fmla="*/ 188810 w 1844621"/>
              <a:gd name="connsiteY131" fmla="*/ 1090624 h 1765598"/>
              <a:gd name="connsiteX132" fmla="*/ 112145 w 1844621"/>
              <a:gd name="connsiteY132" fmla="*/ 1111372 h 1765598"/>
              <a:gd name="connsiteX133" fmla="*/ 104560 w 1844621"/>
              <a:gd name="connsiteY133" fmla="*/ 1094778 h 1765598"/>
              <a:gd name="connsiteX134" fmla="*/ 1672722 w 1844621"/>
              <a:gd name="connsiteY134" fmla="*/ 1013691 h 1765598"/>
              <a:gd name="connsiteX135" fmla="*/ 1757141 w 1844621"/>
              <a:gd name="connsiteY135" fmla="*/ 1029446 h 1765598"/>
              <a:gd name="connsiteX136" fmla="*/ 1750574 w 1844621"/>
              <a:gd name="connsiteY136" fmla="*/ 1046531 h 1765598"/>
              <a:gd name="connsiteX137" fmla="*/ 1669493 w 1844621"/>
              <a:gd name="connsiteY137" fmla="*/ 1031399 h 1765598"/>
              <a:gd name="connsiteX138" fmla="*/ 170225 w 1844621"/>
              <a:gd name="connsiteY138" fmla="*/ 1006273 h 1765598"/>
              <a:gd name="connsiteX139" fmla="*/ 170936 w 1844621"/>
              <a:gd name="connsiteY139" fmla="*/ 1012170 h 1765598"/>
              <a:gd name="connsiteX140" fmla="*/ 173584 w 1844621"/>
              <a:gd name="connsiteY140" fmla="*/ 1023958 h 1765598"/>
              <a:gd name="connsiteX141" fmla="*/ 78475 w 1844621"/>
              <a:gd name="connsiteY141" fmla="*/ 1040728 h 1765598"/>
              <a:gd name="connsiteX142" fmla="*/ 67193 w 1844621"/>
              <a:gd name="connsiteY142" fmla="*/ 1024440 h 1765598"/>
              <a:gd name="connsiteX143" fmla="*/ 1681368 w 1844621"/>
              <a:gd name="connsiteY143" fmla="*/ 945892 h 1765598"/>
              <a:gd name="connsiteX144" fmla="*/ 1793516 w 1844621"/>
              <a:gd name="connsiteY144" fmla="*/ 956550 h 1765598"/>
              <a:gd name="connsiteX145" fmla="*/ 1783173 w 1844621"/>
              <a:gd name="connsiteY145" fmla="*/ 973649 h 1765598"/>
              <a:gd name="connsiteX146" fmla="*/ 1679909 w 1844621"/>
              <a:gd name="connsiteY146" fmla="*/ 963835 h 1765598"/>
              <a:gd name="connsiteX147" fmla="*/ 162034 w 1844621"/>
              <a:gd name="connsiteY147" fmla="*/ 938372 h 1765598"/>
              <a:gd name="connsiteX148" fmla="*/ 164191 w 1844621"/>
              <a:gd name="connsiteY148" fmla="*/ 956254 h 1765598"/>
              <a:gd name="connsiteX149" fmla="*/ 27981 w 1844621"/>
              <a:gd name="connsiteY149" fmla="*/ 967828 h 1765598"/>
              <a:gd name="connsiteX150" fmla="*/ 16164 w 1844621"/>
              <a:gd name="connsiteY150" fmla="*/ 950767 h 1765598"/>
              <a:gd name="connsiteX151" fmla="*/ 1683923 w 1844621"/>
              <a:gd name="connsiteY151" fmla="*/ 877596 h 1765598"/>
              <a:gd name="connsiteX152" fmla="*/ 1844621 w 1844621"/>
              <a:gd name="connsiteY152" fmla="*/ 878397 h 1765598"/>
              <a:gd name="connsiteX153" fmla="*/ 1831855 w 1844621"/>
              <a:gd name="connsiteY153" fmla="*/ 893168 h 1765598"/>
              <a:gd name="connsiteX154" fmla="*/ 1829946 w 1844621"/>
              <a:gd name="connsiteY154" fmla="*/ 896325 h 1765598"/>
              <a:gd name="connsiteX155" fmla="*/ 1684266 w 1844621"/>
              <a:gd name="connsiteY155" fmla="*/ 895598 h 1765598"/>
              <a:gd name="connsiteX156" fmla="*/ 14676 w 1844621"/>
              <a:gd name="connsiteY156" fmla="*/ 869273 h 1765598"/>
              <a:gd name="connsiteX157" fmla="*/ 160356 w 1844621"/>
              <a:gd name="connsiteY157" fmla="*/ 869999 h 1765598"/>
              <a:gd name="connsiteX158" fmla="*/ 160699 w 1844621"/>
              <a:gd name="connsiteY158" fmla="*/ 888001 h 1765598"/>
              <a:gd name="connsiteX159" fmla="*/ 0 w 1844621"/>
              <a:gd name="connsiteY159" fmla="*/ 887200 h 1765598"/>
              <a:gd name="connsiteX160" fmla="*/ 12766 w 1844621"/>
              <a:gd name="connsiteY160" fmla="*/ 872429 h 1765598"/>
              <a:gd name="connsiteX161" fmla="*/ 1816638 w 1844621"/>
              <a:gd name="connsiteY161" fmla="*/ 797770 h 1765598"/>
              <a:gd name="connsiteX162" fmla="*/ 1828455 w 1844621"/>
              <a:gd name="connsiteY162" fmla="*/ 814831 h 1765598"/>
              <a:gd name="connsiteX163" fmla="*/ 1682588 w 1844621"/>
              <a:gd name="connsiteY163" fmla="*/ 827227 h 1765598"/>
              <a:gd name="connsiteX164" fmla="*/ 1680430 w 1844621"/>
              <a:gd name="connsiteY164" fmla="*/ 809345 h 1765598"/>
              <a:gd name="connsiteX165" fmla="*/ 61447 w 1844621"/>
              <a:gd name="connsiteY165" fmla="*/ 791950 h 1765598"/>
              <a:gd name="connsiteX166" fmla="*/ 164713 w 1844621"/>
              <a:gd name="connsiteY166" fmla="*/ 801763 h 1765598"/>
              <a:gd name="connsiteX167" fmla="*/ 163253 w 1844621"/>
              <a:gd name="connsiteY167" fmla="*/ 819705 h 1765598"/>
              <a:gd name="connsiteX168" fmla="*/ 51105 w 1844621"/>
              <a:gd name="connsiteY168" fmla="*/ 809048 h 1765598"/>
              <a:gd name="connsiteX169" fmla="*/ 1766145 w 1844621"/>
              <a:gd name="connsiteY169" fmla="*/ 724870 h 1765598"/>
              <a:gd name="connsiteX170" fmla="*/ 1777427 w 1844621"/>
              <a:gd name="connsiteY170" fmla="*/ 741158 h 1765598"/>
              <a:gd name="connsiteX171" fmla="*/ 1674396 w 1844621"/>
              <a:gd name="connsiteY171" fmla="*/ 759325 h 1765598"/>
              <a:gd name="connsiteX172" fmla="*/ 1673685 w 1844621"/>
              <a:gd name="connsiteY172" fmla="*/ 753429 h 1765598"/>
              <a:gd name="connsiteX173" fmla="*/ 1670588 w 1844621"/>
              <a:gd name="connsiteY173" fmla="*/ 741719 h 1765598"/>
              <a:gd name="connsiteX174" fmla="*/ 94047 w 1844621"/>
              <a:gd name="connsiteY174" fmla="*/ 719066 h 1765598"/>
              <a:gd name="connsiteX175" fmla="*/ 175129 w 1844621"/>
              <a:gd name="connsiteY175" fmla="*/ 734198 h 1765598"/>
              <a:gd name="connsiteX176" fmla="*/ 171900 w 1844621"/>
              <a:gd name="connsiteY176" fmla="*/ 751906 h 1765598"/>
              <a:gd name="connsiteX177" fmla="*/ 87480 w 1844621"/>
              <a:gd name="connsiteY177" fmla="*/ 736151 h 1765598"/>
              <a:gd name="connsiteX178" fmla="*/ 1732475 w 1844621"/>
              <a:gd name="connsiteY178" fmla="*/ 654227 h 1765598"/>
              <a:gd name="connsiteX179" fmla="*/ 1740061 w 1844621"/>
              <a:gd name="connsiteY179" fmla="*/ 670822 h 1765598"/>
              <a:gd name="connsiteX180" fmla="*/ 1657733 w 1844621"/>
              <a:gd name="connsiteY180" fmla="*/ 693102 h 1765598"/>
              <a:gd name="connsiteX181" fmla="*/ 1653131 w 1844621"/>
              <a:gd name="connsiteY181" fmla="*/ 675699 h 1765598"/>
              <a:gd name="connsiteX182" fmla="*/ 121093 w 1844621"/>
              <a:gd name="connsiteY182" fmla="*/ 648021 h 1765598"/>
              <a:gd name="connsiteX183" fmla="*/ 193564 w 1844621"/>
              <a:gd name="connsiteY183" fmla="*/ 668412 h 1765598"/>
              <a:gd name="connsiteX184" fmla="*/ 187778 w 1844621"/>
              <a:gd name="connsiteY184" fmla="*/ 685483 h 1765598"/>
              <a:gd name="connsiteX185" fmla="*/ 114844 w 1844621"/>
              <a:gd name="connsiteY185" fmla="*/ 664963 h 1765598"/>
              <a:gd name="connsiteX186" fmla="*/ 120799 w 1844621"/>
              <a:gd name="connsiteY186" fmla="*/ 649471 h 1765598"/>
              <a:gd name="connsiteX187" fmla="*/ 1703605 w 1844621"/>
              <a:gd name="connsiteY187" fmla="*/ 584417 h 1765598"/>
              <a:gd name="connsiteX188" fmla="*/ 1707892 w 1844621"/>
              <a:gd name="connsiteY188" fmla="*/ 600448 h 1765598"/>
              <a:gd name="connsiteX189" fmla="*/ 1708508 w 1844621"/>
              <a:gd name="connsiteY189" fmla="*/ 601796 h 1765598"/>
              <a:gd name="connsiteX190" fmla="*/ 1640259 w 1844621"/>
              <a:gd name="connsiteY190" fmla="*/ 627022 h 1765598"/>
              <a:gd name="connsiteX191" fmla="*/ 1639049 w 1844621"/>
              <a:gd name="connsiteY191" fmla="*/ 622444 h 1765598"/>
              <a:gd name="connsiteX192" fmla="*/ 1633440 w 1844621"/>
              <a:gd name="connsiteY192" fmla="*/ 610352 h 1765598"/>
              <a:gd name="connsiteX193" fmla="*/ 136138 w 1844621"/>
              <a:gd name="connsiteY193" fmla="*/ 573632 h 1765598"/>
              <a:gd name="connsiteX194" fmla="*/ 215446 w 1844621"/>
              <a:gd name="connsiteY194" fmla="*/ 603848 h 1765598"/>
              <a:gd name="connsiteX195" fmla="*/ 209665 w 1844621"/>
              <a:gd name="connsiteY195" fmla="*/ 620908 h 1765598"/>
              <a:gd name="connsiteX196" fmla="*/ 132521 w 1844621"/>
              <a:gd name="connsiteY196" fmla="*/ 591516 h 1765598"/>
              <a:gd name="connsiteX197" fmla="*/ 1683900 w 1844621"/>
              <a:gd name="connsiteY197" fmla="*/ 510741 h 1765598"/>
              <a:gd name="connsiteX198" fmla="*/ 1688629 w 1844621"/>
              <a:gd name="connsiteY198" fmla="*/ 528423 h 1765598"/>
              <a:gd name="connsiteX199" fmla="*/ 1612275 w 1844621"/>
              <a:gd name="connsiteY199" fmla="*/ 564725 h 1765598"/>
              <a:gd name="connsiteX200" fmla="*/ 1604700 w 1844621"/>
              <a:gd name="connsiteY200" fmla="*/ 548396 h 1765598"/>
              <a:gd name="connsiteX201" fmla="*/ 147252 w 1844621"/>
              <a:gd name="connsiteY201" fmla="*/ 494765 h 1765598"/>
              <a:gd name="connsiteX202" fmla="*/ 243177 w 1844621"/>
              <a:gd name="connsiteY202" fmla="*/ 541551 h 1765598"/>
              <a:gd name="connsiteX203" fmla="*/ 234224 w 1844621"/>
              <a:gd name="connsiteY203" fmla="*/ 557210 h 1765598"/>
              <a:gd name="connsiteX204" fmla="*/ 146805 w 1844621"/>
              <a:gd name="connsiteY204" fmla="*/ 514573 h 1765598"/>
              <a:gd name="connsiteX205" fmla="*/ 1670480 w 1844621"/>
              <a:gd name="connsiteY205" fmla="*/ 430384 h 1765598"/>
              <a:gd name="connsiteX206" fmla="*/ 1672163 w 1844621"/>
              <a:gd name="connsiteY206" fmla="*/ 450296 h 1765598"/>
              <a:gd name="connsiteX207" fmla="*/ 1583450 w 1844621"/>
              <a:gd name="connsiteY207" fmla="*/ 502701 h 1765598"/>
              <a:gd name="connsiteX208" fmla="*/ 1573155 w 1844621"/>
              <a:gd name="connsiteY208" fmla="*/ 487877 h 1765598"/>
              <a:gd name="connsiteX209" fmla="*/ 149273 w 1844621"/>
              <a:gd name="connsiteY209" fmla="*/ 405169 h 1765598"/>
              <a:gd name="connsiteX210" fmla="*/ 277016 w 1844621"/>
              <a:gd name="connsiteY210" fmla="*/ 482359 h 1765598"/>
              <a:gd name="connsiteX211" fmla="*/ 268080 w 1844621"/>
              <a:gd name="connsiteY211" fmla="*/ 497989 h 1765598"/>
              <a:gd name="connsiteX212" fmla="*/ 148805 w 1844621"/>
              <a:gd name="connsiteY212" fmla="*/ 425916 h 1765598"/>
              <a:gd name="connsiteX213" fmla="*/ 195968 w 1844621"/>
              <a:gd name="connsiteY213" fmla="*/ 338361 h 1765598"/>
              <a:gd name="connsiteX214" fmla="*/ 314600 w 1844621"/>
              <a:gd name="connsiteY214" fmla="*/ 425459 h 1765598"/>
              <a:gd name="connsiteX215" fmla="*/ 302826 w 1844621"/>
              <a:gd name="connsiteY215" fmla="*/ 439145 h 1765598"/>
              <a:gd name="connsiteX216" fmla="*/ 173559 w 1844621"/>
              <a:gd name="connsiteY216" fmla="*/ 344239 h 1765598"/>
              <a:gd name="connsiteX217" fmla="*/ 192568 w 1844621"/>
              <a:gd name="connsiteY217" fmla="*/ 339792 h 1765598"/>
              <a:gd name="connsiteX218" fmla="*/ 1665887 w 1844621"/>
              <a:gd name="connsiteY218" fmla="*/ 337121 h 1765598"/>
              <a:gd name="connsiteX219" fmla="*/ 1664242 w 1844621"/>
              <a:gd name="connsiteY219" fmla="*/ 356571 h 1765598"/>
              <a:gd name="connsiteX220" fmla="*/ 1664553 w 1844621"/>
              <a:gd name="connsiteY220" fmla="*/ 360248 h 1765598"/>
              <a:gd name="connsiteX221" fmla="*/ 1544474 w 1844621"/>
              <a:gd name="connsiteY221" fmla="*/ 446578 h 1765598"/>
              <a:gd name="connsiteX222" fmla="*/ 1534206 w 1844621"/>
              <a:gd name="connsiteY222" fmla="*/ 431793 h 1765598"/>
              <a:gd name="connsiteX223" fmla="*/ 279257 w 1844621"/>
              <a:gd name="connsiteY223" fmla="*/ 303297 h 1765598"/>
              <a:gd name="connsiteX224" fmla="*/ 359087 w 1844621"/>
              <a:gd name="connsiteY224" fmla="*/ 373748 h 1765598"/>
              <a:gd name="connsiteX225" fmla="*/ 347347 w 1844621"/>
              <a:gd name="connsiteY225" fmla="*/ 387394 h 1765598"/>
              <a:gd name="connsiteX226" fmla="*/ 260839 w 1844621"/>
              <a:gd name="connsiteY226" fmla="*/ 311051 h 1765598"/>
              <a:gd name="connsiteX227" fmla="*/ 1595859 w 1844621"/>
              <a:gd name="connsiteY227" fmla="*/ 288337 h 1765598"/>
              <a:gd name="connsiteX228" fmla="*/ 1615448 w 1844621"/>
              <a:gd name="connsiteY228" fmla="*/ 295194 h 1765598"/>
              <a:gd name="connsiteX229" fmla="*/ 1504459 w 1844621"/>
              <a:gd name="connsiteY229" fmla="*/ 391189 h 1765598"/>
              <a:gd name="connsiteX230" fmla="*/ 1491819 w 1844621"/>
              <a:gd name="connsiteY230" fmla="*/ 378322 h 1765598"/>
              <a:gd name="connsiteX231" fmla="*/ 348471 w 1844621"/>
              <a:gd name="connsiteY231" fmla="*/ 263494 h 1765598"/>
              <a:gd name="connsiteX232" fmla="*/ 405504 w 1844621"/>
              <a:gd name="connsiteY232" fmla="*/ 323744 h 1765598"/>
              <a:gd name="connsiteX233" fmla="*/ 394934 w 1844621"/>
              <a:gd name="connsiteY233" fmla="*/ 332080 h 1765598"/>
              <a:gd name="connsiteX234" fmla="*/ 391923 w 1844621"/>
              <a:gd name="connsiteY234" fmla="*/ 335581 h 1765598"/>
              <a:gd name="connsiteX235" fmla="*/ 333116 w 1844621"/>
              <a:gd name="connsiteY235" fmla="*/ 273456 h 1765598"/>
              <a:gd name="connsiteX236" fmla="*/ 1512159 w 1844621"/>
              <a:gd name="connsiteY236" fmla="*/ 259039 h 1765598"/>
              <a:gd name="connsiteX237" fmla="*/ 1530860 w 1844621"/>
              <a:gd name="connsiteY237" fmla="*/ 265585 h 1765598"/>
              <a:gd name="connsiteX238" fmla="*/ 1456606 w 1844621"/>
              <a:gd name="connsiteY238" fmla="*/ 342477 h 1765598"/>
              <a:gd name="connsiteX239" fmla="*/ 1443988 w 1844621"/>
              <a:gd name="connsiteY239" fmla="*/ 329632 h 1765598"/>
              <a:gd name="connsiteX240" fmla="*/ 412110 w 1844621"/>
              <a:gd name="connsiteY240" fmla="*/ 221916 h 1765598"/>
              <a:gd name="connsiteX241" fmla="*/ 459114 w 1844621"/>
              <a:gd name="connsiteY241" fmla="*/ 281464 h 1765598"/>
              <a:gd name="connsiteX242" fmla="*/ 444980 w 1844621"/>
              <a:gd name="connsiteY242" fmla="*/ 292610 h 1765598"/>
              <a:gd name="connsiteX243" fmla="*/ 397097 w 1844621"/>
              <a:gd name="connsiteY243" fmla="*/ 231949 h 1765598"/>
              <a:gd name="connsiteX244" fmla="*/ 411019 w 1844621"/>
              <a:gd name="connsiteY244" fmla="*/ 222917 h 1765598"/>
              <a:gd name="connsiteX245" fmla="*/ 1443396 w 1844621"/>
              <a:gd name="connsiteY245" fmla="*/ 221678 h 1765598"/>
              <a:gd name="connsiteX246" fmla="*/ 1459286 w 1844621"/>
              <a:gd name="connsiteY246" fmla="*/ 230644 h 1765598"/>
              <a:gd name="connsiteX247" fmla="*/ 1406897 w 1844621"/>
              <a:gd name="connsiteY247" fmla="*/ 295670 h 1765598"/>
              <a:gd name="connsiteX248" fmla="*/ 1392300 w 1844621"/>
              <a:gd name="connsiteY248" fmla="*/ 285098 h 1765598"/>
              <a:gd name="connsiteX249" fmla="*/ 1379005 w 1844621"/>
              <a:gd name="connsiteY249" fmla="*/ 182170 h 1765598"/>
              <a:gd name="connsiteX250" fmla="*/ 1391896 w 1844621"/>
              <a:gd name="connsiteY250" fmla="*/ 192619 h 1765598"/>
              <a:gd name="connsiteX251" fmla="*/ 1393186 w 1844621"/>
              <a:gd name="connsiteY251" fmla="*/ 193347 h 1765598"/>
              <a:gd name="connsiteX252" fmla="*/ 1351622 w 1844621"/>
              <a:gd name="connsiteY252" fmla="*/ 255636 h 1765598"/>
              <a:gd name="connsiteX253" fmla="*/ 1337034 w 1844621"/>
              <a:gd name="connsiteY253" fmla="*/ 245070 h 1765598"/>
              <a:gd name="connsiteX254" fmla="*/ 468008 w 1844621"/>
              <a:gd name="connsiteY254" fmla="*/ 170577 h 1765598"/>
              <a:gd name="connsiteX255" fmla="*/ 513069 w 1844621"/>
              <a:gd name="connsiteY255" fmla="*/ 239589 h 1765598"/>
              <a:gd name="connsiteX256" fmla="*/ 510638 w 1844621"/>
              <a:gd name="connsiteY256" fmla="*/ 240828 h 1765598"/>
              <a:gd name="connsiteX257" fmla="*/ 498586 w 1844621"/>
              <a:gd name="connsiteY257" fmla="*/ 250333 h 1765598"/>
              <a:gd name="connsiteX258" fmla="*/ 454568 w 1844621"/>
              <a:gd name="connsiteY258" fmla="*/ 182920 h 1765598"/>
              <a:gd name="connsiteX259" fmla="*/ 1319759 w 1844621"/>
              <a:gd name="connsiteY259" fmla="*/ 134146 h 1765598"/>
              <a:gd name="connsiteX260" fmla="*/ 1333978 w 1844621"/>
              <a:gd name="connsiteY260" fmla="*/ 145672 h 1765598"/>
              <a:gd name="connsiteX261" fmla="*/ 1294036 w 1844621"/>
              <a:gd name="connsiteY261" fmla="*/ 219016 h 1765598"/>
              <a:gd name="connsiteX262" fmla="*/ 1277891 w 1844621"/>
              <a:gd name="connsiteY262" fmla="*/ 211027 h 1765598"/>
              <a:gd name="connsiteX263" fmla="*/ 523355 w 1844621"/>
              <a:gd name="connsiteY263" fmla="*/ 113305 h 1765598"/>
              <a:gd name="connsiteX264" fmla="*/ 573987 w 1844621"/>
              <a:gd name="connsiteY264" fmla="*/ 208530 h 1765598"/>
              <a:gd name="connsiteX265" fmla="*/ 557949 w 1844621"/>
              <a:gd name="connsiteY265" fmla="*/ 216707 h 1765598"/>
              <a:gd name="connsiteX266" fmla="*/ 511350 w 1844621"/>
              <a:gd name="connsiteY266" fmla="*/ 129068 h 1765598"/>
              <a:gd name="connsiteX267" fmla="*/ 1261668 w 1844621"/>
              <a:gd name="connsiteY267" fmla="*/ 77024 h 1765598"/>
              <a:gd name="connsiteX268" fmla="*/ 1274734 w 1844621"/>
              <a:gd name="connsiteY268" fmla="*/ 92144 h 1765598"/>
              <a:gd name="connsiteX269" fmla="*/ 1232872 w 1844621"/>
              <a:gd name="connsiteY269" fmla="*/ 188750 h 1765598"/>
              <a:gd name="connsiteX270" fmla="*/ 1216718 w 1844621"/>
              <a:gd name="connsiteY270" fmla="*/ 180757 h 1765598"/>
              <a:gd name="connsiteX271" fmla="*/ 879964 w 1844621"/>
              <a:gd name="connsiteY271" fmla="*/ 47539 h 1765598"/>
              <a:gd name="connsiteX272" fmla="*/ 896536 w 1844621"/>
              <a:gd name="connsiteY272" fmla="*/ 48415 h 1765598"/>
              <a:gd name="connsiteX273" fmla="*/ 898006 w 1844621"/>
              <a:gd name="connsiteY273" fmla="*/ 48246 h 1765598"/>
              <a:gd name="connsiteX274" fmla="*/ 900930 w 1844621"/>
              <a:gd name="connsiteY274" fmla="*/ 121496 h 1765598"/>
              <a:gd name="connsiteX275" fmla="*/ 882930 w 1844621"/>
              <a:gd name="connsiteY275" fmla="*/ 121839 h 1765598"/>
              <a:gd name="connsiteX276" fmla="*/ 803804 w 1844621"/>
              <a:gd name="connsiteY276" fmla="*/ 43511 h 1765598"/>
              <a:gd name="connsiteX277" fmla="*/ 822082 w 1844621"/>
              <a:gd name="connsiteY277" fmla="*/ 44478 h 1765598"/>
              <a:gd name="connsiteX278" fmla="*/ 832792 w 1844621"/>
              <a:gd name="connsiteY278" fmla="*/ 126618 h 1765598"/>
              <a:gd name="connsiteX279" fmla="*/ 814920 w 1844621"/>
              <a:gd name="connsiteY279" fmla="*/ 128774 h 1765598"/>
              <a:gd name="connsiteX280" fmla="*/ 577653 w 1844621"/>
              <a:gd name="connsiteY280" fmla="*/ 42008 h 1765598"/>
              <a:gd name="connsiteX281" fmla="*/ 634782 w 1844621"/>
              <a:gd name="connsiteY281" fmla="*/ 177534 h 1765598"/>
              <a:gd name="connsiteX282" fmla="*/ 618704 w 1844621"/>
              <a:gd name="connsiteY282" fmla="*/ 185731 h 1765598"/>
              <a:gd name="connsiteX283" fmla="*/ 565079 w 1844621"/>
              <a:gd name="connsiteY283" fmla="*/ 58518 h 1765598"/>
              <a:gd name="connsiteX284" fmla="*/ 973404 w 1844621"/>
              <a:gd name="connsiteY284" fmla="*/ 39567 h 1765598"/>
              <a:gd name="connsiteX285" fmla="*/ 969228 w 1844621"/>
              <a:gd name="connsiteY285" fmla="*/ 123258 h 1765598"/>
              <a:gd name="connsiteX286" fmla="*/ 951312 w 1844621"/>
              <a:gd name="connsiteY286" fmla="*/ 121130 h 1765598"/>
              <a:gd name="connsiteX287" fmla="*/ 955278 w 1844621"/>
              <a:gd name="connsiteY287" fmla="*/ 41654 h 1765598"/>
              <a:gd name="connsiteX288" fmla="*/ 723233 w 1844621"/>
              <a:gd name="connsiteY288" fmla="*/ 31443 h 1765598"/>
              <a:gd name="connsiteX289" fmla="*/ 742691 w 1844621"/>
              <a:gd name="connsiteY289" fmla="*/ 35995 h 1765598"/>
              <a:gd name="connsiteX290" fmla="*/ 765354 w 1844621"/>
              <a:gd name="connsiteY290" fmla="*/ 137622 h 1765598"/>
              <a:gd name="connsiteX291" fmla="*/ 747791 w 1844621"/>
              <a:gd name="connsiteY291" fmla="*/ 141567 h 1765598"/>
              <a:gd name="connsiteX292" fmla="*/ 1051847 w 1844621"/>
              <a:gd name="connsiteY292" fmla="*/ 25765 h 1765598"/>
              <a:gd name="connsiteX293" fmla="*/ 1037014 w 1844621"/>
              <a:gd name="connsiteY293" fmla="*/ 131308 h 1765598"/>
              <a:gd name="connsiteX294" fmla="*/ 1019135 w 1844621"/>
              <a:gd name="connsiteY294" fmla="*/ 129184 h 1765598"/>
              <a:gd name="connsiteX295" fmla="*/ 1032869 w 1844621"/>
              <a:gd name="connsiteY295" fmla="*/ 31462 h 1765598"/>
              <a:gd name="connsiteX296" fmla="*/ 633115 w 1844621"/>
              <a:gd name="connsiteY296" fmla="*/ 6990 h 1765598"/>
              <a:gd name="connsiteX297" fmla="*/ 651107 w 1844621"/>
              <a:gd name="connsiteY297" fmla="*/ 14566 h 1765598"/>
              <a:gd name="connsiteX298" fmla="*/ 654699 w 1844621"/>
              <a:gd name="connsiteY298" fmla="*/ 15406 h 1765598"/>
              <a:gd name="connsiteX299" fmla="*/ 699105 w 1844621"/>
              <a:gd name="connsiteY299" fmla="*/ 154429 h 1765598"/>
              <a:gd name="connsiteX300" fmla="*/ 682029 w 1844621"/>
              <a:gd name="connsiteY300" fmla="*/ 160125 h 1765598"/>
              <a:gd name="connsiteX301" fmla="*/ 1203134 w 1844621"/>
              <a:gd name="connsiteY301" fmla="*/ 4273 h 1765598"/>
              <a:gd name="connsiteX302" fmla="*/ 1213236 w 1844621"/>
              <a:gd name="connsiteY302" fmla="*/ 20976 h 1765598"/>
              <a:gd name="connsiteX303" fmla="*/ 1215649 w 1844621"/>
              <a:gd name="connsiteY303" fmla="*/ 23769 h 1765598"/>
              <a:gd name="connsiteX304" fmla="*/ 1169442 w 1844621"/>
              <a:gd name="connsiteY304" fmla="*/ 163605 h 1765598"/>
              <a:gd name="connsiteX305" fmla="*/ 1152188 w 1844621"/>
              <a:gd name="connsiteY305" fmla="*/ 158449 h 1765598"/>
              <a:gd name="connsiteX306" fmla="*/ 1137683 w 1844621"/>
              <a:gd name="connsiteY306" fmla="*/ 0 h 1765598"/>
              <a:gd name="connsiteX307" fmla="*/ 1104046 w 1844621"/>
              <a:gd name="connsiteY307" fmla="*/ 144062 h 1765598"/>
              <a:gd name="connsiteX308" fmla="*/ 1086767 w 1844621"/>
              <a:gd name="connsiteY308" fmla="*/ 138898 h 1765598"/>
              <a:gd name="connsiteX309" fmla="*/ 1117806 w 1844621"/>
              <a:gd name="connsiteY309" fmla="*/ 5966 h 17655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1844619" h="1765598">
                <a:moveTo>
                  <a:pt x="961691" y="1643760"/>
                </a:moveTo>
                <a:lnTo>
                  <a:pt x="964657" y="1718060"/>
                </a:lnTo>
                <a:lnTo>
                  <a:pt x="948083" y="1717184"/>
                </a:lnTo>
                <a:lnTo>
                  <a:pt x="946614" y="1717353"/>
                </a:lnTo>
                <a:lnTo>
                  <a:pt x="943691" y="1644103"/>
                </a:lnTo>
                <a:close/>
                <a:moveTo>
                  <a:pt x="875350" y="1643169"/>
                </a:moveTo>
                <a:lnTo>
                  <a:pt x="893299" y="1644629"/>
                </a:lnTo>
                <a:lnTo>
                  <a:pt x="889341" y="1723945"/>
                </a:lnTo>
                <a:lnTo>
                  <a:pt x="871214" y="1726031"/>
                </a:lnTo>
                <a:close/>
                <a:moveTo>
                  <a:pt x="1029699" y="1636826"/>
                </a:moveTo>
                <a:lnTo>
                  <a:pt x="1040815" y="1722087"/>
                </a:lnTo>
                <a:lnTo>
                  <a:pt x="1022537" y="1721121"/>
                </a:lnTo>
                <a:lnTo>
                  <a:pt x="1011828" y="1638982"/>
                </a:lnTo>
                <a:close/>
                <a:moveTo>
                  <a:pt x="807350" y="1636115"/>
                </a:moveTo>
                <a:lnTo>
                  <a:pt x="822430" y="1638864"/>
                </a:lnTo>
                <a:lnTo>
                  <a:pt x="825110" y="1639083"/>
                </a:lnTo>
                <a:lnTo>
                  <a:pt x="811751" y="1734136"/>
                </a:lnTo>
                <a:lnTo>
                  <a:pt x="792774" y="1739833"/>
                </a:lnTo>
                <a:close/>
                <a:moveTo>
                  <a:pt x="1096827" y="1624033"/>
                </a:moveTo>
                <a:lnTo>
                  <a:pt x="1121385" y="1734155"/>
                </a:lnTo>
                <a:lnTo>
                  <a:pt x="1101928" y="1729603"/>
                </a:lnTo>
                <a:lnTo>
                  <a:pt x="1079265" y="1627978"/>
                </a:lnTo>
                <a:close/>
                <a:moveTo>
                  <a:pt x="740342" y="1622534"/>
                </a:moveTo>
                <a:lnTo>
                  <a:pt x="749046" y="1625484"/>
                </a:lnTo>
                <a:lnTo>
                  <a:pt x="757767" y="1627074"/>
                </a:lnTo>
                <a:lnTo>
                  <a:pt x="726815" y="1759631"/>
                </a:lnTo>
                <a:lnTo>
                  <a:pt x="706937" y="1765598"/>
                </a:lnTo>
                <a:close/>
                <a:moveTo>
                  <a:pt x="1162592" y="1605474"/>
                </a:moveTo>
                <a:lnTo>
                  <a:pt x="1211506" y="1758609"/>
                </a:lnTo>
                <a:lnTo>
                  <a:pt x="1193512" y="1751032"/>
                </a:lnTo>
                <a:lnTo>
                  <a:pt x="1189921" y="1750192"/>
                </a:lnTo>
                <a:lnTo>
                  <a:pt x="1145515" y="1611170"/>
                </a:lnTo>
                <a:close/>
                <a:moveTo>
                  <a:pt x="675637" y="1600604"/>
                </a:moveTo>
                <a:lnTo>
                  <a:pt x="692686" y="1606382"/>
                </a:lnTo>
                <a:lnTo>
                  <a:pt x="641486" y="1761326"/>
                </a:lnTo>
                <a:lnTo>
                  <a:pt x="631383" y="1744623"/>
                </a:lnTo>
                <a:lnTo>
                  <a:pt x="628970" y="1741831"/>
                </a:lnTo>
                <a:close/>
                <a:moveTo>
                  <a:pt x="1225916" y="1579868"/>
                </a:moveTo>
                <a:lnTo>
                  <a:pt x="1279540" y="1707080"/>
                </a:lnTo>
                <a:lnTo>
                  <a:pt x="1266966" y="1723591"/>
                </a:lnTo>
                <a:lnTo>
                  <a:pt x="1209837" y="1588066"/>
                </a:lnTo>
                <a:close/>
                <a:moveTo>
                  <a:pt x="610954" y="1578681"/>
                </a:moveTo>
                <a:lnTo>
                  <a:pt x="628059" y="1584478"/>
                </a:lnTo>
                <a:lnTo>
                  <a:pt x="582951" y="1688574"/>
                </a:lnTo>
                <a:lnTo>
                  <a:pt x="569886" y="1673454"/>
                </a:lnTo>
                <a:close/>
                <a:moveTo>
                  <a:pt x="1286670" y="1548893"/>
                </a:moveTo>
                <a:lnTo>
                  <a:pt x="1333269" y="1636531"/>
                </a:lnTo>
                <a:lnTo>
                  <a:pt x="1321264" y="1652294"/>
                </a:lnTo>
                <a:lnTo>
                  <a:pt x="1270632" y="1557070"/>
                </a:lnTo>
                <a:close/>
                <a:moveTo>
                  <a:pt x="551444" y="1545001"/>
                </a:moveTo>
                <a:lnTo>
                  <a:pt x="567074" y="1553937"/>
                </a:lnTo>
                <a:lnTo>
                  <a:pt x="524862" y="1631452"/>
                </a:lnTo>
                <a:lnTo>
                  <a:pt x="510642" y="1619926"/>
                </a:lnTo>
                <a:close/>
                <a:moveTo>
                  <a:pt x="1346034" y="1515267"/>
                </a:moveTo>
                <a:lnTo>
                  <a:pt x="1390051" y="1582679"/>
                </a:lnTo>
                <a:lnTo>
                  <a:pt x="1376613" y="1595021"/>
                </a:lnTo>
                <a:lnTo>
                  <a:pt x="1331552" y="1526010"/>
                </a:lnTo>
                <a:lnTo>
                  <a:pt x="1333983" y="1524770"/>
                </a:lnTo>
                <a:close/>
                <a:moveTo>
                  <a:pt x="492213" y="1511140"/>
                </a:moveTo>
                <a:lnTo>
                  <a:pt x="507877" y="1520095"/>
                </a:lnTo>
                <a:lnTo>
                  <a:pt x="465615" y="1583429"/>
                </a:lnTo>
                <a:lnTo>
                  <a:pt x="452723" y="1572979"/>
                </a:lnTo>
                <a:lnTo>
                  <a:pt x="451434" y="1572252"/>
                </a:lnTo>
                <a:close/>
                <a:moveTo>
                  <a:pt x="1399641" y="1472989"/>
                </a:moveTo>
                <a:lnTo>
                  <a:pt x="1447523" y="1533649"/>
                </a:lnTo>
                <a:lnTo>
                  <a:pt x="1433600" y="1542681"/>
                </a:lnTo>
                <a:lnTo>
                  <a:pt x="1432510" y="1543682"/>
                </a:lnTo>
                <a:lnTo>
                  <a:pt x="1385507" y="1484135"/>
                </a:lnTo>
                <a:close/>
                <a:moveTo>
                  <a:pt x="439084" y="1468240"/>
                </a:moveTo>
                <a:lnTo>
                  <a:pt x="452737" y="1479985"/>
                </a:lnTo>
                <a:lnTo>
                  <a:pt x="401226" y="1543921"/>
                </a:lnTo>
                <a:lnTo>
                  <a:pt x="385335" y="1534955"/>
                </a:lnTo>
                <a:close/>
                <a:moveTo>
                  <a:pt x="1452700" y="1430017"/>
                </a:moveTo>
                <a:lnTo>
                  <a:pt x="1511505" y="1492141"/>
                </a:lnTo>
                <a:lnTo>
                  <a:pt x="1496150" y="1502102"/>
                </a:lnTo>
                <a:lnTo>
                  <a:pt x="1439119" y="1441854"/>
                </a:lnTo>
                <a:lnTo>
                  <a:pt x="1449687" y="1433519"/>
                </a:lnTo>
                <a:close/>
                <a:moveTo>
                  <a:pt x="387391" y="1423768"/>
                </a:moveTo>
                <a:lnTo>
                  <a:pt x="401059" y="1435526"/>
                </a:lnTo>
                <a:lnTo>
                  <a:pt x="332463" y="1506560"/>
                </a:lnTo>
                <a:lnTo>
                  <a:pt x="313761" y="1500014"/>
                </a:lnTo>
                <a:close/>
                <a:moveTo>
                  <a:pt x="1497274" y="1378205"/>
                </a:moveTo>
                <a:lnTo>
                  <a:pt x="1583781" y="1454547"/>
                </a:lnTo>
                <a:lnTo>
                  <a:pt x="1565364" y="1462300"/>
                </a:lnTo>
                <a:lnTo>
                  <a:pt x="1485535" y="1391850"/>
                </a:lnTo>
                <a:close/>
                <a:moveTo>
                  <a:pt x="342078" y="1372754"/>
                </a:moveTo>
                <a:lnTo>
                  <a:pt x="353236" y="1386902"/>
                </a:lnTo>
                <a:lnTo>
                  <a:pt x="248764" y="1477262"/>
                </a:lnTo>
                <a:lnTo>
                  <a:pt x="229175" y="1470405"/>
                </a:lnTo>
                <a:close/>
                <a:moveTo>
                  <a:pt x="1541797" y="1326453"/>
                </a:moveTo>
                <a:lnTo>
                  <a:pt x="1671063" y="1421359"/>
                </a:lnTo>
                <a:lnTo>
                  <a:pt x="1652052" y="1425806"/>
                </a:lnTo>
                <a:lnTo>
                  <a:pt x="1648653" y="1427237"/>
                </a:lnTo>
                <a:lnTo>
                  <a:pt x="1530022" y="1340139"/>
                </a:lnTo>
                <a:close/>
                <a:moveTo>
                  <a:pt x="299862" y="1319225"/>
                </a:moveTo>
                <a:lnTo>
                  <a:pt x="311019" y="1333372"/>
                </a:lnTo>
                <a:lnTo>
                  <a:pt x="178732" y="1428480"/>
                </a:lnTo>
                <a:lnTo>
                  <a:pt x="180377" y="1409027"/>
                </a:lnTo>
                <a:lnTo>
                  <a:pt x="180067" y="1405352"/>
                </a:lnTo>
                <a:close/>
                <a:moveTo>
                  <a:pt x="1576542" y="1267609"/>
                </a:moveTo>
                <a:lnTo>
                  <a:pt x="1695816" y="1339681"/>
                </a:lnTo>
                <a:lnTo>
                  <a:pt x="1695348" y="1360430"/>
                </a:lnTo>
                <a:lnTo>
                  <a:pt x="1567606" y="1283241"/>
                </a:lnTo>
                <a:close/>
                <a:moveTo>
                  <a:pt x="263531" y="1261503"/>
                </a:moveTo>
                <a:lnTo>
                  <a:pt x="271723" y="1277570"/>
                </a:lnTo>
                <a:lnTo>
                  <a:pt x="174140" y="1335215"/>
                </a:lnTo>
                <a:lnTo>
                  <a:pt x="172457" y="1315303"/>
                </a:lnTo>
                <a:close/>
                <a:moveTo>
                  <a:pt x="1610398" y="1208387"/>
                </a:moveTo>
                <a:lnTo>
                  <a:pt x="1697816" y="1251024"/>
                </a:lnTo>
                <a:lnTo>
                  <a:pt x="1697369" y="1270832"/>
                </a:lnTo>
                <a:lnTo>
                  <a:pt x="1601446" y="1224047"/>
                </a:lnTo>
                <a:close/>
                <a:moveTo>
                  <a:pt x="232566" y="1200770"/>
                </a:moveTo>
                <a:lnTo>
                  <a:pt x="240745" y="1216812"/>
                </a:lnTo>
                <a:lnTo>
                  <a:pt x="160720" y="1254859"/>
                </a:lnTo>
                <a:lnTo>
                  <a:pt x="155991" y="1237178"/>
                </a:lnTo>
                <a:close/>
                <a:moveTo>
                  <a:pt x="1634958" y="1144690"/>
                </a:moveTo>
                <a:lnTo>
                  <a:pt x="1712099" y="1174082"/>
                </a:lnTo>
                <a:lnTo>
                  <a:pt x="1708482" y="1191966"/>
                </a:lnTo>
                <a:lnTo>
                  <a:pt x="1629176" y="1161750"/>
                </a:lnTo>
                <a:close/>
                <a:moveTo>
                  <a:pt x="204756" y="1138431"/>
                </a:moveTo>
                <a:lnTo>
                  <a:pt x="210455" y="1155515"/>
                </a:lnTo>
                <a:lnTo>
                  <a:pt x="141015" y="1181182"/>
                </a:lnTo>
                <a:lnTo>
                  <a:pt x="136727" y="1165150"/>
                </a:lnTo>
                <a:lnTo>
                  <a:pt x="136112" y="1163804"/>
                </a:lnTo>
                <a:close/>
                <a:moveTo>
                  <a:pt x="1656844" y="1080115"/>
                </a:moveTo>
                <a:lnTo>
                  <a:pt x="1729776" y="1100634"/>
                </a:lnTo>
                <a:lnTo>
                  <a:pt x="1723821" y="1116126"/>
                </a:lnTo>
                <a:lnTo>
                  <a:pt x="1723528" y="1117576"/>
                </a:lnTo>
                <a:lnTo>
                  <a:pt x="1651058" y="1097186"/>
                </a:lnTo>
                <a:close/>
                <a:moveTo>
                  <a:pt x="184625" y="1073110"/>
                </a:moveTo>
                <a:lnTo>
                  <a:pt x="188043" y="1088326"/>
                </a:lnTo>
                <a:lnTo>
                  <a:pt x="188810" y="1090624"/>
                </a:lnTo>
                <a:lnTo>
                  <a:pt x="112145" y="1111372"/>
                </a:lnTo>
                <a:lnTo>
                  <a:pt x="104560" y="1094778"/>
                </a:lnTo>
                <a:close/>
                <a:moveTo>
                  <a:pt x="1672722" y="1013691"/>
                </a:moveTo>
                <a:lnTo>
                  <a:pt x="1757141" y="1029446"/>
                </a:lnTo>
                <a:lnTo>
                  <a:pt x="1750574" y="1046531"/>
                </a:lnTo>
                <a:lnTo>
                  <a:pt x="1669493" y="1031399"/>
                </a:lnTo>
                <a:close/>
                <a:moveTo>
                  <a:pt x="170225" y="1006273"/>
                </a:moveTo>
                <a:lnTo>
                  <a:pt x="170936" y="1012170"/>
                </a:lnTo>
                <a:lnTo>
                  <a:pt x="173584" y="1023958"/>
                </a:lnTo>
                <a:lnTo>
                  <a:pt x="78475" y="1040728"/>
                </a:lnTo>
                <a:lnTo>
                  <a:pt x="67193" y="1024440"/>
                </a:lnTo>
                <a:close/>
                <a:moveTo>
                  <a:pt x="1681368" y="945892"/>
                </a:moveTo>
                <a:lnTo>
                  <a:pt x="1793516" y="956550"/>
                </a:lnTo>
                <a:lnTo>
                  <a:pt x="1783173" y="973649"/>
                </a:lnTo>
                <a:lnTo>
                  <a:pt x="1679909" y="963835"/>
                </a:lnTo>
                <a:close/>
                <a:moveTo>
                  <a:pt x="162034" y="938372"/>
                </a:moveTo>
                <a:lnTo>
                  <a:pt x="164191" y="956254"/>
                </a:lnTo>
                <a:lnTo>
                  <a:pt x="27981" y="967828"/>
                </a:lnTo>
                <a:lnTo>
                  <a:pt x="16164" y="950767"/>
                </a:lnTo>
                <a:close/>
                <a:moveTo>
                  <a:pt x="1683923" y="877596"/>
                </a:moveTo>
                <a:lnTo>
                  <a:pt x="1844621" y="878397"/>
                </a:lnTo>
                <a:lnTo>
                  <a:pt x="1831855" y="893168"/>
                </a:lnTo>
                <a:lnTo>
                  <a:pt x="1829946" y="896325"/>
                </a:lnTo>
                <a:lnTo>
                  <a:pt x="1684266" y="895598"/>
                </a:lnTo>
                <a:close/>
                <a:moveTo>
                  <a:pt x="14676" y="869273"/>
                </a:moveTo>
                <a:lnTo>
                  <a:pt x="160356" y="869999"/>
                </a:lnTo>
                <a:lnTo>
                  <a:pt x="160699" y="888001"/>
                </a:lnTo>
                <a:lnTo>
                  <a:pt x="0" y="887200"/>
                </a:lnTo>
                <a:lnTo>
                  <a:pt x="12766" y="872429"/>
                </a:lnTo>
                <a:close/>
                <a:moveTo>
                  <a:pt x="1816638" y="797770"/>
                </a:moveTo>
                <a:lnTo>
                  <a:pt x="1828455" y="814831"/>
                </a:lnTo>
                <a:lnTo>
                  <a:pt x="1682588" y="827227"/>
                </a:lnTo>
                <a:lnTo>
                  <a:pt x="1680430" y="809345"/>
                </a:lnTo>
                <a:close/>
                <a:moveTo>
                  <a:pt x="61447" y="791950"/>
                </a:moveTo>
                <a:lnTo>
                  <a:pt x="164713" y="801763"/>
                </a:lnTo>
                <a:lnTo>
                  <a:pt x="163253" y="819705"/>
                </a:lnTo>
                <a:lnTo>
                  <a:pt x="51105" y="809048"/>
                </a:lnTo>
                <a:close/>
                <a:moveTo>
                  <a:pt x="1766145" y="724870"/>
                </a:moveTo>
                <a:lnTo>
                  <a:pt x="1777427" y="741158"/>
                </a:lnTo>
                <a:lnTo>
                  <a:pt x="1674396" y="759325"/>
                </a:lnTo>
                <a:lnTo>
                  <a:pt x="1673685" y="753429"/>
                </a:lnTo>
                <a:lnTo>
                  <a:pt x="1670588" y="741719"/>
                </a:lnTo>
                <a:close/>
                <a:moveTo>
                  <a:pt x="94047" y="719066"/>
                </a:moveTo>
                <a:lnTo>
                  <a:pt x="175129" y="734198"/>
                </a:lnTo>
                <a:lnTo>
                  <a:pt x="171900" y="751906"/>
                </a:lnTo>
                <a:lnTo>
                  <a:pt x="87480" y="736151"/>
                </a:lnTo>
                <a:close/>
                <a:moveTo>
                  <a:pt x="1732475" y="654227"/>
                </a:moveTo>
                <a:lnTo>
                  <a:pt x="1740061" y="670822"/>
                </a:lnTo>
                <a:lnTo>
                  <a:pt x="1657733" y="693102"/>
                </a:lnTo>
                <a:lnTo>
                  <a:pt x="1653131" y="675699"/>
                </a:lnTo>
                <a:close/>
                <a:moveTo>
                  <a:pt x="121093" y="648021"/>
                </a:moveTo>
                <a:lnTo>
                  <a:pt x="193564" y="668412"/>
                </a:lnTo>
                <a:lnTo>
                  <a:pt x="187778" y="685483"/>
                </a:lnTo>
                <a:lnTo>
                  <a:pt x="114844" y="664963"/>
                </a:lnTo>
                <a:lnTo>
                  <a:pt x="120799" y="649471"/>
                </a:lnTo>
                <a:close/>
                <a:moveTo>
                  <a:pt x="1703605" y="584417"/>
                </a:moveTo>
                <a:lnTo>
                  <a:pt x="1707892" y="600448"/>
                </a:lnTo>
                <a:lnTo>
                  <a:pt x="1708508" y="601796"/>
                </a:lnTo>
                <a:lnTo>
                  <a:pt x="1640259" y="627022"/>
                </a:lnTo>
                <a:lnTo>
                  <a:pt x="1639049" y="622444"/>
                </a:lnTo>
                <a:lnTo>
                  <a:pt x="1633440" y="610352"/>
                </a:lnTo>
                <a:close/>
                <a:moveTo>
                  <a:pt x="136138" y="573632"/>
                </a:moveTo>
                <a:lnTo>
                  <a:pt x="215446" y="603848"/>
                </a:lnTo>
                <a:lnTo>
                  <a:pt x="209665" y="620908"/>
                </a:lnTo>
                <a:lnTo>
                  <a:pt x="132521" y="591516"/>
                </a:lnTo>
                <a:close/>
                <a:moveTo>
                  <a:pt x="1683900" y="510741"/>
                </a:moveTo>
                <a:lnTo>
                  <a:pt x="1688629" y="528423"/>
                </a:lnTo>
                <a:lnTo>
                  <a:pt x="1612275" y="564725"/>
                </a:lnTo>
                <a:lnTo>
                  <a:pt x="1604700" y="548396"/>
                </a:lnTo>
                <a:close/>
                <a:moveTo>
                  <a:pt x="147252" y="494765"/>
                </a:moveTo>
                <a:lnTo>
                  <a:pt x="243177" y="541551"/>
                </a:lnTo>
                <a:lnTo>
                  <a:pt x="234224" y="557210"/>
                </a:lnTo>
                <a:lnTo>
                  <a:pt x="146805" y="514573"/>
                </a:lnTo>
                <a:close/>
                <a:moveTo>
                  <a:pt x="1670480" y="430384"/>
                </a:moveTo>
                <a:lnTo>
                  <a:pt x="1672163" y="450296"/>
                </a:lnTo>
                <a:lnTo>
                  <a:pt x="1583450" y="502701"/>
                </a:lnTo>
                <a:lnTo>
                  <a:pt x="1573155" y="487877"/>
                </a:lnTo>
                <a:close/>
                <a:moveTo>
                  <a:pt x="149273" y="405169"/>
                </a:moveTo>
                <a:lnTo>
                  <a:pt x="277016" y="482359"/>
                </a:lnTo>
                <a:lnTo>
                  <a:pt x="268080" y="497989"/>
                </a:lnTo>
                <a:lnTo>
                  <a:pt x="148805" y="425916"/>
                </a:lnTo>
                <a:close/>
                <a:moveTo>
                  <a:pt x="195968" y="338361"/>
                </a:moveTo>
                <a:lnTo>
                  <a:pt x="314600" y="425459"/>
                </a:lnTo>
                <a:lnTo>
                  <a:pt x="302826" y="439145"/>
                </a:lnTo>
                <a:lnTo>
                  <a:pt x="173559" y="344239"/>
                </a:lnTo>
                <a:lnTo>
                  <a:pt x="192568" y="339792"/>
                </a:lnTo>
                <a:close/>
                <a:moveTo>
                  <a:pt x="1665887" y="337121"/>
                </a:moveTo>
                <a:lnTo>
                  <a:pt x="1664242" y="356571"/>
                </a:lnTo>
                <a:lnTo>
                  <a:pt x="1664553" y="360248"/>
                </a:lnTo>
                <a:lnTo>
                  <a:pt x="1544474" y="446578"/>
                </a:lnTo>
                <a:lnTo>
                  <a:pt x="1534206" y="431793"/>
                </a:lnTo>
                <a:close/>
                <a:moveTo>
                  <a:pt x="279257" y="303297"/>
                </a:moveTo>
                <a:lnTo>
                  <a:pt x="359087" y="373748"/>
                </a:lnTo>
                <a:lnTo>
                  <a:pt x="347347" y="387394"/>
                </a:lnTo>
                <a:lnTo>
                  <a:pt x="260839" y="311051"/>
                </a:lnTo>
                <a:close/>
                <a:moveTo>
                  <a:pt x="1595859" y="288337"/>
                </a:moveTo>
                <a:lnTo>
                  <a:pt x="1615448" y="295194"/>
                </a:lnTo>
                <a:lnTo>
                  <a:pt x="1504459" y="391189"/>
                </a:lnTo>
                <a:lnTo>
                  <a:pt x="1491819" y="378322"/>
                </a:lnTo>
                <a:close/>
                <a:moveTo>
                  <a:pt x="348471" y="263494"/>
                </a:moveTo>
                <a:lnTo>
                  <a:pt x="405504" y="323744"/>
                </a:lnTo>
                <a:lnTo>
                  <a:pt x="394934" y="332080"/>
                </a:lnTo>
                <a:lnTo>
                  <a:pt x="391923" y="335581"/>
                </a:lnTo>
                <a:lnTo>
                  <a:pt x="333116" y="273456"/>
                </a:lnTo>
                <a:close/>
                <a:moveTo>
                  <a:pt x="1512159" y="259039"/>
                </a:moveTo>
                <a:lnTo>
                  <a:pt x="1530860" y="265585"/>
                </a:lnTo>
                <a:lnTo>
                  <a:pt x="1456606" y="342477"/>
                </a:lnTo>
                <a:lnTo>
                  <a:pt x="1443988" y="329632"/>
                </a:lnTo>
                <a:close/>
                <a:moveTo>
                  <a:pt x="412110" y="221916"/>
                </a:moveTo>
                <a:lnTo>
                  <a:pt x="459114" y="281464"/>
                </a:lnTo>
                <a:lnTo>
                  <a:pt x="444980" y="292610"/>
                </a:lnTo>
                <a:lnTo>
                  <a:pt x="397097" y="231949"/>
                </a:lnTo>
                <a:lnTo>
                  <a:pt x="411019" y="222917"/>
                </a:lnTo>
                <a:close/>
                <a:moveTo>
                  <a:pt x="1443396" y="221678"/>
                </a:moveTo>
                <a:lnTo>
                  <a:pt x="1459286" y="230644"/>
                </a:lnTo>
                <a:lnTo>
                  <a:pt x="1406897" y="295670"/>
                </a:lnTo>
                <a:lnTo>
                  <a:pt x="1392300" y="285098"/>
                </a:lnTo>
                <a:close/>
                <a:moveTo>
                  <a:pt x="1379005" y="182170"/>
                </a:moveTo>
                <a:lnTo>
                  <a:pt x="1391896" y="192619"/>
                </a:lnTo>
                <a:lnTo>
                  <a:pt x="1393186" y="193347"/>
                </a:lnTo>
                <a:lnTo>
                  <a:pt x="1351622" y="255636"/>
                </a:lnTo>
                <a:lnTo>
                  <a:pt x="1337034" y="245070"/>
                </a:lnTo>
                <a:close/>
                <a:moveTo>
                  <a:pt x="468008" y="170577"/>
                </a:moveTo>
                <a:lnTo>
                  <a:pt x="513069" y="239589"/>
                </a:lnTo>
                <a:lnTo>
                  <a:pt x="510638" y="240828"/>
                </a:lnTo>
                <a:lnTo>
                  <a:pt x="498586" y="250333"/>
                </a:lnTo>
                <a:lnTo>
                  <a:pt x="454568" y="182920"/>
                </a:lnTo>
                <a:close/>
                <a:moveTo>
                  <a:pt x="1319759" y="134146"/>
                </a:moveTo>
                <a:lnTo>
                  <a:pt x="1333978" y="145672"/>
                </a:lnTo>
                <a:lnTo>
                  <a:pt x="1294036" y="219016"/>
                </a:lnTo>
                <a:lnTo>
                  <a:pt x="1277891" y="211027"/>
                </a:lnTo>
                <a:close/>
                <a:moveTo>
                  <a:pt x="523355" y="113305"/>
                </a:moveTo>
                <a:lnTo>
                  <a:pt x="573987" y="208530"/>
                </a:lnTo>
                <a:lnTo>
                  <a:pt x="557949" y="216707"/>
                </a:lnTo>
                <a:lnTo>
                  <a:pt x="511350" y="129068"/>
                </a:lnTo>
                <a:close/>
                <a:moveTo>
                  <a:pt x="1261668" y="77024"/>
                </a:moveTo>
                <a:lnTo>
                  <a:pt x="1274734" y="92144"/>
                </a:lnTo>
                <a:lnTo>
                  <a:pt x="1232872" y="188750"/>
                </a:lnTo>
                <a:lnTo>
                  <a:pt x="1216718" y="180757"/>
                </a:lnTo>
                <a:close/>
                <a:moveTo>
                  <a:pt x="879964" y="47539"/>
                </a:moveTo>
                <a:lnTo>
                  <a:pt x="896536" y="48415"/>
                </a:lnTo>
                <a:lnTo>
                  <a:pt x="898006" y="48246"/>
                </a:lnTo>
                <a:lnTo>
                  <a:pt x="900930" y="121496"/>
                </a:lnTo>
                <a:lnTo>
                  <a:pt x="882930" y="121839"/>
                </a:lnTo>
                <a:close/>
                <a:moveTo>
                  <a:pt x="803804" y="43511"/>
                </a:moveTo>
                <a:lnTo>
                  <a:pt x="822082" y="44478"/>
                </a:lnTo>
                <a:lnTo>
                  <a:pt x="832792" y="126618"/>
                </a:lnTo>
                <a:lnTo>
                  <a:pt x="814920" y="128774"/>
                </a:lnTo>
                <a:close/>
                <a:moveTo>
                  <a:pt x="577653" y="42008"/>
                </a:moveTo>
                <a:lnTo>
                  <a:pt x="634782" y="177534"/>
                </a:lnTo>
                <a:lnTo>
                  <a:pt x="618704" y="185731"/>
                </a:lnTo>
                <a:lnTo>
                  <a:pt x="565079" y="58518"/>
                </a:lnTo>
                <a:close/>
                <a:moveTo>
                  <a:pt x="973404" y="39567"/>
                </a:moveTo>
                <a:lnTo>
                  <a:pt x="969228" y="123258"/>
                </a:lnTo>
                <a:lnTo>
                  <a:pt x="951312" y="121130"/>
                </a:lnTo>
                <a:lnTo>
                  <a:pt x="955278" y="41654"/>
                </a:lnTo>
                <a:close/>
                <a:moveTo>
                  <a:pt x="723233" y="31443"/>
                </a:moveTo>
                <a:lnTo>
                  <a:pt x="742691" y="35995"/>
                </a:lnTo>
                <a:lnTo>
                  <a:pt x="765354" y="137622"/>
                </a:lnTo>
                <a:lnTo>
                  <a:pt x="747791" y="141567"/>
                </a:lnTo>
                <a:close/>
                <a:moveTo>
                  <a:pt x="1051847" y="25765"/>
                </a:moveTo>
                <a:lnTo>
                  <a:pt x="1037014" y="131308"/>
                </a:lnTo>
                <a:lnTo>
                  <a:pt x="1019135" y="129184"/>
                </a:lnTo>
                <a:lnTo>
                  <a:pt x="1032869" y="31462"/>
                </a:lnTo>
                <a:close/>
                <a:moveTo>
                  <a:pt x="633115" y="6990"/>
                </a:moveTo>
                <a:lnTo>
                  <a:pt x="651107" y="14566"/>
                </a:lnTo>
                <a:lnTo>
                  <a:pt x="654699" y="15406"/>
                </a:lnTo>
                <a:lnTo>
                  <a:pt x="699105" y="154429"/>
                </a:lnTo>
                <a:lnTo>
                  <a:pt x="682029" y="160125"/>
                </a:lnTo>
                <a:close/>
                <a:moveTo>
                  <a:pt x="1203134" y="4273"/>
                </a:moveTo>
                <a:lnTo>
                  <a:pt x="1213236" y="20976"/>
                </a:lnTo>
                <a:lnTo>
                  <a:pt x="1215649" y="23769"/>
                </a:lnTo>
                <a:lnTo>
                  <a:pt x="1169442" y="163605"/>
                </a:lnTo>
                <a:lnTo>
                  <a:pt x="1152188" y="158449"/>
                </a:lnTo>
                <a:close/>
                <a:moveTo>
                  <a:pt x="1137683" y="0"/>
                </a:moveTo>
                <a:lnTo>
                  <a:pt x="1104046" y="144062"/>
                </a:lnTo>
                <a:lnTo>
                  <a:pt x="1086767" y="138898"/>
                </a:lnTo>
                <a:lnTo>
                  <a:pt x="1117806" y="596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solidFill>
                  <a:schemeClr val="lt1"/>
                </a:solidFill>
              </a:defRPr>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9pPr>
          </a:lstStyle>
          <a:p>
            <a:pPr marL="0" marR="0" lvl="0" indent="0" algn="ctr" defTabSz="604680" rtl="0" eaLnBrk="1" fontAlgn="base" latinLnBrk="0" hangingPunct="1">
              <a:lnSpc>
                <a:spcPct val="100000"/>
              </a:lnSpc>
              <a:spcBef>
                <a:spcPct val="0"/>
              </a:spcBef>
              <a:spcAft>
                <a:spcPct val="0"/>
              </a:spcAft>
              <a:buClrTx/>
              <a:buSzTx/>
              <a:buFontTx/>
              <a:buNone/>
              <a:defRPr/>
            </a:pPr>
            <a:endParaRPr kumimoji="0" lang="zh-CN" altLang="en-US" sz="2099" b="0" i="0" u="none" strike="noStrike" kern="1200" cap="none" spc="0" normalizeH="0" baseline="0" noProof="0">
              <a:ln>
                <a:noFill/>
              </a:ln>
              <a:solidFill>
                <a:schemeClr val="lt1"/>
              </a:solidFill>
              <a:effectLst/>
              <a:uLnTx/>
              <a:uFillTx/>
              <a:latin typeface="Arial" pitchFamily="34" charset="0"/>
              <a:ea typeface="微软雅黑" panose="020b0503020204020204" pitchFamily="34" charset="-122"/>
              <a:cs typeface="+mn-cs"/>
              <a:sym typeface="Arial" pitchFamily="34" charset="0"/>
            </a:endParaRPr>
          </a:p>
        </p:txBody>
      </p:sp>
      <p:sp>
        <p:nvSpPr>
          <p:cNvPr id="10" name="任意多边形 9"/>
          <p:cNvSpPr/>
          <p:nvPr/>
        </p:nvSpPr>
        <p:spPr>
          <a:xfrm>
            <a:off x="626106" y="2230948"/>
            <a:ext cx="1784283" cy="1672393"/>
          </a:xfrm>
          <a:custGeom>
            <a:gdLst>
              <a:gd name="connsiteX0" fmla="*/ 766985 w 1487101"/>
              <a:gd name="connsiteY0" fmla="*/ 20013 h 1487102"/>
              <a:gd name="connsiteX1" fmla="*/ 620740 w 1487101"/>
              <a:gd name="connsiteY1" fmla="*/ 30273 h 1487102"/>
              <a:gd name="connsiteX2" fmla="*/ 30272 w 1487101"/>
              <a:gd name="connsiteY2" fmla="*/ 866362 h 1487102"/>
              <a:gd name="connsiteX3" fmla="*/ 866362 w 1487101"/>
              <a:gd name="connsiteY3" fmla="*/ 1456830 h 1487102"/>
              <a:gd name="connsiteX4" fmla="*/ 1456829 w 1487101"/>
              <a:gd name="connsiteY4" fmla="*/ 620740 h 1487102"/>
              <a:gd name="connsiteX5" fmla="*/ 766985 w 1487101"/>
              <a:gd name="connsiteY5" fmla="*/ 20013 h 1487102"/>
              <a:gd name="connsiteX6" fmla="*/ 767622 w 1487101"/>
              <a:gd name="connsiteY6" fmla="*/ 364 h 1487102"/>
              <a:gd name="connsiteX7" fmla="*/ 1476200 w 1487101"/>
              <a:gd name="connsiteY7" fmla="*/ 617405 h 1487102"/>
              <a:gd name="connsiteX8" fmla="*/ 869697 w 1487101"/>
              <a:gd name="connsiteY8" fmla="*/ 1476201 h 1487102"/>
              <a:gd name="connsiteX9" fmla="*/ 10901 w 1487101"/>
              <a:gd name="connsiteY9" fmla="*/ 869698 h 1487102"/>
              <a:gd name="connsiteX10" fmla="*/ 617404 w 1487101"/>
              <a:gd name="connsiteY10" fmla="*/ 10902 h 1487102"/>
              <a:gd name="connsiteX11" fmla="*/ 767622 w 1487101"/>
              <a:gd name="connsiteY11" fmla="*/ 364 h 14871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7101" h="1487102">
                <a:moveTo>
                  <a:pt x="766985" y="20013"/>
                </a:moveTo>
                <a:cubicBezTo>
                  <a:pt x="718916" y="18506"/>
                  <a:pt x="669981" y="21794"/>
                  <a:pt x="620740" y="30273"/>
                </a:cubicBezTo>
                <a:cubicBezTo>
                  <a:pt x="226807" y="98099"/>
                  <a:pt x="-37554" y="472430"/>
                  <a:pt x="30272" y="866362"/>
                </a:cubicBezTo>
                <a:cubicBezTo>
                  <a:pt x="98099" y="1260295"/>
                  <a:pt x="472430" y="1524656"/>
                  <a:pt x="866362" y="1456830"/>
                </a:cubicBezTo>
                <a:cubicBezTo>
                  <a:pt x="1260295" y="1389003"/>
                  <a:pt x="1524656" y="1014672"/>
                  <a:pt x="1456829" y="620740"/>
                </a:cubicBezTo>
                <a:cubicBezTo>
                  <a:pt x="1397481" y="276049"/>
                  <a:pt x="1103466" y="30561"/>
                  <a:pt x="766985" y="20013"/>
                </a:cubicBezTo>
                <a:close/>
                <a:moveTo>
                  <a:pt x="767622" y="364"/>
                </a:moveTo>
                <a:cubicBezTo>
                  <a:pt x="1113240" y="11198"/>
                  <a:pt x="1415240" y="263352"/>
                  <a:pt x="1476200" y="617405"/>
                </a:cubicBezTo>
                <a:cubicBezTo>
                  <a:pt x="1545869" y="1022036"/>
                  <a:pt x="1274328" y="1406532"/>
                  <a:pt x="869697" y="1476201"/>
                </a:cubicBezTo>
                <a:cubicBezTo>
                  <a:pt x="465066" y="1545869"/>
                  <a:pt x="80570" y="1274329"/>
                  <a:pt x="10901" y="869698"/>
                </a:cubicBezTo>
                <a:cubicBezTo>
                  <a:pt x="-58767" y="465067"/>
                  <a:pt x="212773" y="80570"/>
                  <a:pt x="617404" y="10902"/>
                </a:cubicBezTo>
                <a:cubicBezTo>
                  <a:pt x="667983" y="2193"/>
                  <a:pt x="718248" y="-1184"/>
                  <a:pt x="767622" y="364"/>
                </a:cubicBez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solidFill>
                  <a:schemeClr val="lt1"/>
                </a:solidFill>
              </a:defRPr>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9pPr>
          </a:lstStyle>
          <a:p>
            <a:pPr marL="0" marR="0" lvl="0" indent="0" algn="ctr" defTabSz="604680" rtl="0" eaLnBrk="1" fontAlgn="base" latinLnBrk="0" hangingPunct="1">
              <a:lnSpc>
                <a:spcPct val="100000"/>
              </a:lnSpc>
              <a:spcBef>
                <a:spcPct val="0"/>
              </a:spcBef>
              <a:spcAft>
                <a:spcPct val="0"/>
              </a:spcAft>
              <a:buClrTx/>
              <a:buSzTx/>
              <a:buFontTx/>
              <a:buNone/>
              <a:defRPr/>
            </a:pPr>
            <a:endParaRPr kumimoji="0" lang="en-US" altLang="zh-CN" sz="2099" b="0" i="0" u="none" strike="noStrike" kern="1200" cap="none" spc="0" normalizeH="0" baseline="0" noProof="0">
              <a:ln>
                <a:noFill/>
              </a:ln>
              <a:solidFill>
                <a:schemeClr val="accent1"/>
              </a:solidFill>
              <a:effectLst/>
              <a:uLnTx/>
              <a:uFillTx/>
              <a:latin typeface="Arial" pitchFamily="34" charset="0"/>
              <a:ea typeface="微软雅黑" panose="020b0503020204020204" pitchFamily="34" charset="-122"/>
              <a:cs typeface="+mn-cs"/>
              <a:sym typeface="Arial" pitchFamily="34" charset="0"/>
            </a:endParaRPr>
          </a:p>
        </p:txBody>
      </p:sp>
      <p:sp>
        <p:nvSpPr>
          <p:cNvPr id="11" name="任意多边形 10"/>
          <p:cNvSpPr/>
          <p:nvPr/>
        </p:nvSpPr>
        <p:spPr>
          <a:xfrm>
            <a:off x="921304" y="2234519"/>
            <a:ext cx="1199838" cy="239254"/>
          </a:xfrm>
          <a:custGeom>
            <a:gdLst>
              <a:gd name="connsiteX0" fmla="*/ 650988 w 1301976"/>
              <a:gd name="connsiteY0" fmla="*/ 0 h 275406"/>
              <a:gd name="connsiteX1" fmla="*/ 1294759 w 1301976"/>
              <a:gd name="connsiteY1" fmla="*/ 266659 h 275406"/>
              <a:gd name="connsiteX2" fmla="*/ 1301976 w 1301976"/>
              <a:gd name="connsiteY2" fmla="*/ 275406 h 275406"/>
              <a:gd name="connsiteX3" fmla="*/ 0 w 1301976"/>
              <a:gd name="connsiteY3" fmla="*/ 275406 h 275406"/>
              <a:gd name="connsiteX4" fmla="*/ 7218 w 1301976"/>
              <a:gd name="connsiteY4" fmla="*/ 266659 h 275406"/>
              <a:gd name="connsiteX5" fmla="*/ 650988 w 1301976"/>
              <a:gd name="connsiteY5" fmla="*/ 0 h 2754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76" h="275406">
                <a:moveTo>
                  <a:pt x="650988" y="0"/>
                </a:moveTo>
                <a:cubicBezTo>
                  <a:pt x="902396" y="0"/>
                  <a:pt x="1130003" y="101903"/>
                  <a:pt x="1294759" y="266659"/>
                </a:cubicBezTo>
                <a:lnTo>
                  <a:pt x="1301976" y="275406"/>
                </a:lnTo>
                <a:lnTo>
                  <a:pt x="0" y="275406"/>
                </a:lnTo>
                <a:lnTo>
                  <a:pt x="7218" y="266659"/>
                </a:lnTo>
                <a:cubicBezTo>
                  <a:pt x="171973" y="101903"/>
                  <a:pt x="399580" y="0"/>
                  <a:pt x="650988"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62500" lnSpcReduction="20000"/>
          </a:bodyPr>
          <a:lstStyle>
            <a:defPPr>
              <a:defRPr lang="zh-CN">
                <a:solidFill>
                  <a:schemeClr val="lt1"/>
                </a:solidFill>
              </a:defRPr>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9pPr>
          </a:lstStyle>
          <a:p>
            <a:pPr marL="0" marR="0" lvl="0" indent="0" algn="ctr" defTabSz="604680" rtl="0" eaLnBrk="1" fontAlgn="base" latinLnBrk="0" hangingPunct="1">
              <a:lnSpc>
                <a:spcPct val="100000"/>
              </a:lnSpc>
              <a:spcBef>
                <a:spcPct val="0"/>
              </a:spcBef>
              <a:spcAft>
                <a:spcPts val="600"/>
              </a:spcAft>
              <a:buClrTx/>
              <a:buSzTx/>
              <a:buFontTx/>
              <a:buNone/>
              <a:defRPr/>
            </a:pPr>
            <a:r>
              <a:rPr kumimoji="0" lang="en-US" altLang="zh-CN" sz="2099" b="0" i="0" u="none" strike="noStrike" kern="1200" cap="none" spc="45" normalizeH="0" baseline="0" noProof="0">
                <a:ln>
                  <a:noFill/>
                </a:ln>
                <a:solidFill>
                  <a:schemeClr val="bg1"/>
                </a:solidFill>
                <a:effectLst/>
                <a:uLnTx/>
                <a:uFillTx/>
                <a:latin typeface="Arial" pitchFamily="34" charset="0"/>
                <a:ea typeface="微软雅黑" panose="020b0503020204020204" pitchFamily="34" charset="-122"/>
                <a:cs typeface="+mn-cs"/>
                <a:sym typeface="Arial" pitchFamily="34" charset="0"/>
              </a:rPr>
              <a:t>01</a:t>
            </a:r>
          </a:p>
        </p:txBody>
      </p:sp>
      <p:sp>
        <p:nvSpPr>
          <p:cNvPr id="12" name="文本框 38"/>
          <p:cNvSpPr txBox="1"/>
          <p:nvPr/>
        </p:nvSpPr>
        <p:spPr>
          <a:xfrm>
            <a:off x="749898" y="2369024"/>
            <a:ext cx="1591452" cy="1391479"/>
          </a:xfrm>
          <a:prstGeom prst="rect">
            <a:avLst/>
          </a:prstGeom>
          <a:noFill/>
        </p:spPr>
        <p:txBody>
          <a:bodyPr anchor="ctr"/>
          <a:lstStyle>
            <a:defPPr>
              <a:defRPr lang="zh-CN"/>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9pPr>
          </a:lstStyle>
          <a:p>
            <a:pPr marL="0" marR="0" lvl="0" indent="0" algn="l" defTabSz="604680" rtl="0" eaLnBrk="1" fontAlgn="base" latinLnBrk="0" hangingPunct="1">
              <a:lnSpc>
                <a:spcPct val="120000"/>
              </a:lnSpc>
              <a:spcBef>
                <a:spcPct val="0"/>
              </a:spcBef>
              <a:spcAft>
                <a:spcPts val="600"/>
              </a:spcAft>
              <a:buClrTx/>
              <a:buSzTx/>
              <a:buFontTx/>
              <a:buNone/>
              <a:defRPr/>
            </a:pPr>
            <a:r>
              <a:rPr kumimoji="0" lang="zh-CN" altLang="en-US" sz="2099" b="1" i="0" u="none" strike="noStrike" kern="0" cap="none" spc="60" normalizeH="0" baseline="0" noProof="0">
                <a:ln>
                  <a:noFill/>
                </a:ln>
                <a:solidFill>
                  <a:schemeClr val="accent1">
                    <a:lumMod val="75000"/>
                  </a:schemeClr>
                </a:solidFill>
                <a:effectLst/>
                <a:uLnTx/>
                <a:uFillTx/>
                <a:latin typeface="黑体" pitchFamily="49" charset="-122"/>
                <a:ea typeface="黑体" pitchFamily="49" charset="-122"/>
                <a:cs typeface="+mn-cs"/>
              </a:rPr>
              <a:t>首届诺贝尔奖的获得者及所获奖</a:t>
            </a:r>
            <a:r>
              <a:rPr kumimoji="0" lang="zh-CN" altLang="en-US" sz="2099" b="1" i="0" u="none" strike="noStrike" kern="0" cap="none" spc="60" normalizeH="0" baseline="0" noProof="0" smtClean="0">
                <a:ln>
                  <a:noFill/>
                </a:ln>
                <a:solidFill>
                  <a:schemeClr val="accent1">
                    <a:lumMod val="75000"/>
                  </a:schemeClr>
                </a:solidFill>
                <a:effectLst/>
                <a:uLnTx/>
                <a:uFillTx/>
                <a:latin typeface="黑体" pitchFamily="49" charset="-122"/>
                <a:ea typeface="黑体" pitchFamily="49" charset="-122"/>
                <a:cs typeface="+mn-cs"/>
              </a:rPr>
              <a:t>项</a:t>
            </a:r>
            <a:endParaRPr kumimoji="0" lang="zh-CN" altLang="en-US" sz="2099" b="1" i="0" u="none" strike="noStrike" kern="0" cap="none" spc="60" normalizeH="0" baseline="0" noProof="0">
              <a:ln>
                <a:noFill/>
              </a:ln>
              <a:solidFill>
                <a:schemeClr val="accent1">
                  <a:lumMod val="75000"/>
                </a:schemeClr>
              </a:solidFill>
              <a:effectLst/>
              <a:uLnTx/>
              <a:uFillTx/>
              <a:latin typeface="黑体" pitchFamily="49" charset="-122"/>
              <a:ea typeface="黑体" pitchFamily="49" charset="-122"/>
              <a:cs typeface="+mn-cs"/>
            </a:endParaRPr>
          </a:p>
        </p:txBody>
      </p:sp>
      <p:sp>
        <p:nvSpPr>
          <p:cNvPr id="13" name="任意多边形 12"/>
          <p:cNvSpPr/>
          <p:nvPr/>
        </p:nvSpPr>
        <p:spPr>
          <a:xfrm>
            <a:off x="2538942" y="3321276"/>
            <a:ext cx="2279454" cy="2065197"/>
          </a:xfrm>
          <a:custGeom>
            <a:gdLst>
              <a:gd name="connsiteX0" fmla="*/ 961691 w 1844621"/>
              <a:gd name="connsiteY0" fmla="*/ 1643760 h 1765598"/>
              <a:gd name="connsiteX1" fmla="*/ 964657 w 1844621"/>
              <a:gd name="connsiteY1" fmla="*/ 1718060 h 1765598"/>
              <a:gd name="connsiteX2" fmla="*/ 948083 w 1844621"/>
              <a:gd name="connsiteY2" fmla="*/ 1717184 h 1765598"/>
              <a:gd name="connsiteX3" fmla="*/ 946614 w 1844621"/>
              <a:gd name="connsiteY3" fmla="*/ 1717353 h 1765598"/>
              <a:gd name="connsiteX4" fmla="*/ 943691 w 1844621"/>
              <a:gd name="connsiteY4" fmla="*/ 1644103 h 1765598"/>
              <a:gd name="connsiteX5" fmla="*/ 875350 w 1844621"/>
              <a:gd name="connsiteY5" fmla="*/ 1643169 h 1765598"/>
              <a:gd name="connsiteX6" fmla="*/ 893299 w 1844621"/>
              <a:gd name="connsiteY6" fmla="*/ 1644629 h 1765598"/>
              <a:gd name="connsiteX7" fmla="*/ 889341 w 1844621"/>
              <a:gd name="connsiteY7" fmla="*/ 1723945 h 1765598"/>
              <a:gd name="connsiteX8" fmla="*/ 871214 w 1844621"/>
              <a:gd name="connsiteY8" fmla="*/ 1726031 h 1765598"/>
              <a:gd name="connsiteX9" fmla="*/ 1029699 w 1844621"/>
              <a:gd name="connsiteY9" fmla="*/ 1636826 h 1765598"/>
              <a:gd name="connsiteX10" fmla="*/ 1040815 w 1844621"/>
              <a:gd name="connsiteY10" fmla="*/ 1722087 h 1765598"/>
              <a:gd name="connsiteX11" fmla="*/ 1022537 w 1844621"/>
              <a:gd name="connsiteY11" fmla="*/ 1721121 h 1765598"/>
              <a:gd name="connsiteX12" fmla="*/ 1011828 w 1844621"/>
              <a:gd name="connsiteY12" fmla="*/ 1638982 h 1765598"/>
              <a:gd name="connsiteX13" fmla="*/ 807350 w 1844621"/>
              <a:gd name="connsiteY13" fmla="*/ 1636115 h 1765598"/>
              <a:gd name="connsiteX14" fmla="*/ 822430 w 1844621"/>
              <a:gd name="connsiteY14" fmla="*/ 1638864 h 1765598"/>
              <a:gd name="connsiteX15" fmla="*/ 825110 w 1844621"/>
              <a:gd name="connsiteY15" fmla="*/ 1639083 h 1765598"/>
              <a:gd name="connsiteX16" fmla="*/ 811751 w 1844621"/>
              <a:gd name="connsiteY16" fmla="*/ 1734136 h 1765598"/>
              <a:gd name="connsiteX17" fmla="*/ 792774 w 1844621"/>
              <a:gd name="connsiteY17" fmla="*/ 1739833 h 1765598"/>
              <a:gd name="connsiteX18" fmla="*/ 1096827 w 1844621"/>
              <a:gd name="connsiteY18" fmla="*/ 1624033 h 1765598"/>
              <a:gd name="connsiteX19" fmla="*/ 1121385 w 1844621"/>
              <a:gd name="connsiteY19" fmla="*/ 1734155 h 1765598"/>
              <a:gd name="connsiteX20" fmla="*/ 1101928 w 1844621"/>
              <a:gd name="connsiteY20" fmla="*/ 1729603 h 1765598"/>
              <a:gd name="connsiteX21" fmla="*/ 1079265 w 1844621"/>
              <a:gd name="connsiteY21" fmla="*/ 1627978 h 1765598"/>
              <a:gd name="connsiteX22" fmla="*/ 740342 w 1844621"/>
              <a:gd name="connsiteY22" fmla="*/ 1622534 h 1765598"/>
              <a:gd name="connsiteX23" fmla="*/ 749046 w 1844621"/>
              <a:gd name="connsiteY23" fmla="*/ 1625484 h 1765598"/>
              <a:gd name="connsiteX24" fmla="*/ 757767 w 1844621"/>
              <a:gd name="connsiteY24" fmla="*/ 1627074 h 1765598"/>
              <a:gd name="connsiteX25" fmla="*/ 726815 w 1844621"/>
              <a:gd name="connsiteY25" fmla="*/ 1759631 h 1765598"/>
              <a:gd name="connsiteX26" fmla="*/ 706937 w 1844621"/>
              <a:gd name="connsiteY26" fmla="*/ 1765598 h 1765598"/>
              <a:gd name="connsiteX27" fmla="*/ 1162592 w 1844621"/>
              <a:gd name="connsiteY27" fmla="*/ 1605474 h 1765598"/>
              <a:gd name="connsiteX28" fmla="*/ 1211506 w 1844621"/>
              <a:gd name="connsiteY28" fmla="*/ 1758609 h 1765598"/>
              <a:gd name="connsiteX29" fmla="*/ 1193512 w 1844621"/>
              <a:gd name="connsiteY29" fmla="*/ 1751032 h 1765598"/>
              <a:gd name="connsiteX30" fmla="*/ 1189921 w 1844621"/>
              <a:gd name="connsiteY30" fmla="*/ 1750192 h 1765598"/>
              <a:gd name="connsiteX31" fmla="*/ 1145515 w 1844621"/>
              <a:gd name="connsiteY31" fmla="*/ 1611170 h 1765598"/>
              <a:gd name="connsiteX32" fmla="*/ 675637 w 1844621"/>
              <a:gd name="connsiteY32" fmla="*/ 1600604 h 1765598"/>
              <a:gd name="connsiteX33" fmla="*/ 692686 w 1844621"/>
              <a:gd name="connsiteY33" fmla="*/ 1606382 h 1765598"/>
              <a:gd name="connsiteX34" fmla="*/ 641486 w 1844621"/>
              <a:gd name="connsiteY34" fmla="*/ 1761326 h 1765598"/>
              <a:gd name="connsiteX35" fmla="*/ 631383 w 1844621"/>
              <a:gd name="connsiteY35" fmla="*/ 1744623 h 1765598"/>
              <a:gd name="connsiteX36" fmla="*/ 628970 w 1844621"/>
              <a:gd name="connsiteY36" fmla="*/ 1741831 h 1765598"/>
              <a:gd name="connsiteX37" fmla="*/ 1225916 w 1844621"/>
              <a:gd name="connsiteY37" fmla="*/ 1579868 h 1765598"/>
              <a:gd name="connsiteX38" fmla="*/ 1279540 w 1844621"/>
              <a:gd name="connsiteY38" fmla="*/ 1707080 h 1765598"/>
              <a:gd name="connsiteX39" fmla="*/ 1266966 w 1844621"/>
              <a:gd name="connsiteY39" fmla="*/ 1723591 h 1765598"/>
              <a:gd name="connsiteX40" fmla="*/ 1209837 w 1844621"/>
              <a:gd name="connsiteY40" fmla="*/ 1588066 h 1765598"/>
              <a:gd name="connsiteX41" fmla="*/ 610954 w 1844621"/>
              <a:gd name="connsiteY41" fmla="*/ 1578681 h 1765598"/>
              <a:gd name="connsiteX42" fmla="*/ 628059 w 1844621"/>
              <a:gd name="connsiteY42" fmla="*/ 1584478 h 1765598"/>
              <a:gd name="connsiteX43" fmla="*/ 582951 w 1844621"/>
              <a:gd name="connsiteY43" fmla="*/ 1688574 h 1765598"/>
              <a:gd name="connsiteX44" fmla="*/ 569886 w 1844621"/>
              <a:gd name="connsiteY44" fmla="*/ 1673454 h 1765598"/>
              <a:gd name="connsiteX45" fmla="*/ 1286670 w 1844621"/>
              <a:gd name="connsiteY45" fmla="*/ 1548893 h 1765598"/>
              <a:gd name="connsiteX46" fmla="*/ 1333269 w 1844621"/>
              <a:gd name="connsiteY46" fmla="*/ 1636531 h 1765598"/>
              <a:gd name="connsiteX47" fmla="*/ 1321264 w 1844621"/>
              <a:gd name="connsiteY47" fmla="*/ 1652294 h 1765598"/>
              <a:gd name="connsiteX48" fmla="*/ 1270632 w 1844621"/>
              <a:gd name="connsiteY48" fmla="*/ 1557070 h 1765598"/>
              <a:gd name="connsiteX49" fmla="*/ 551444 w 1844621"/>
              <a:gd name="connsiteY49" fmla="*/ 1545001 h 1765598"/>
              <a:gd name="connsiteX50" fmla="*/ 567074 w 1844621"/>
              <a:gd name="connsiteY50" fmla="*/ 1553937 h 1765598"/>
              <a:gd name="connsiteX51" fmla="*/ 524862 w 1844621"/>
              <a:gd name="connsiteY51" fmla="*/ 1631452 h 1765598"/>
              <a:gd name="connsiteX52" fmla="*/ 510642 w 1844621"/>
              <a:gd name="connsiteY52" fmla="*/ 1619926 h 1765598"/>
              <a:gd name="connsiteX53" fmla="*/ 1346034 w 1844621"/>
              <a:gd name="connsiteY53" fmla="*/ 1515267 h 1765598"/>
              <a:gd name="connsiteX54" fmla="*/ 1390051 w 1844621"/>
              <a:gd name="connsiteY54" fmla="*/ 1582679 h 1765598"/>
              <a:gd name="connsiteX55" fmla="*/ 1376613 w 1844621"/>
              <a:gd name="connsiteY55" fmla="*/ 1595021 h 1765598"/>
              <a:gd name="connsiteX56" fmla="*/ 1331552 w 1844621"/>
              <a:gd name="connsiteY56" fmla="*/ 1526010 h 1765598"/>
              <a:gd name="connsiteX57" fmla="*/ 1333983 w 1844621"/>
              <a:gd name="connsiteY57" fmla="*/ 1524770 h 1765598"/>
              <a:gd name="connsiteX58" fmla="*/ 492213 w 1844621"/>
              <a:gd name="connsiteY58" fmla="*/ 1511140 h 1765598"/>
              <a:gd name="connsiteX59" fmla="*/ 507877 w 1844621"/>
              <a:gd name="connsiteY59" fmla="*/ 1520095 h 1765598"/>
              <a:gd name="connsiteX60" fmla="*/ 465615 w 1844621"/>
              <a:gd name="connsiteY60" fmla="*/ 1583429 h 1765598"/>
              <a:gd name="connsiteX61" fmla="*/ 452723 w 1844621"/>
              <a:gd name="connsiteY61" fmla="*/ 1572979 h 1765598"/>
              <a:gd name="connsiteX62" fmla="*/ 451434 w 1844621"/>
              <a:gd name="connsiteY62" fmla="*/ 1572252 h 1765598"/>
              <a:gd name="connsiteX63" fmla="*/ 1399641 w 1844621"/>
              <a:gd name="connsiteY63" fmla="*/ 1472989 h 1765598"/>
              <a:gd name="connsiteX64" fmla="*/ 1447523 w 1844621"/>
              <a:gd name="connsiteY64" fmla="*/ 1533649 h 1765598"/>
              <a:gd name="connsiteX65" fmla="*/ 1433600 w 1844621"/>
              <a:gd name="connsiteY65" fmla="*/ 1542681 h 1765598"/>
              <a:gd name="connsiteX66" fmla="*/ 1432510 w 1844621"/>
              <a:gd name="connsiteY66" fmla="*/ 1543682 h 1765598"/>
              <a:gd name="connsiteX67" fmla="*/ 1385507 w 1844621"/>
              <a:gd name="connsiteY67" fmla="*/ 1484135 h 1765598"/>
              <a:gd name="connsiteX68" fmla="*/ 439084 w 1844621"/>
              <a:gd name="connsiteY68" fmla="*/ 1468240 h 1765598"/>
              <a:gd name="connsiteX69" fmla="*/ 452737 w 1844621"/>
              <a:gd name="connsiteY69" fmla="*/ 1479985 h 1765598"/>
              <a:gd name="connsiteX70" fmla="*/ 401226 w 1844621"/>
              <a:gd name="connsiteY70" fmla="*/ 1543921 h 1765598"/>
              <a:gd name="connsiteX71" fmla="*/ 385335 w 1844621"/>
              <a:gd name="connsiteY71" fmla="*/ 1534955 h 1765598"/>
              <a:gd name="connsiteX72" fmla="*/ 1452700 w 1844621"/>
              <a:gd name="connsiteY72" fmla="*/ 1430017 h 1765598"/>
              <a:gd name="connsiteX73" fmla="*/ 1511505 w 1844621"/>
              <a:gd name="connsiteY73" fmla="*/ 1492141 h 1765598"/>
              <a:gd name="connsiteX74" fmla="*/ 1496150 w 1844621"/>
              <a:gd name="connsiteY74" fmla="*/ 1502102 h 1765598"/>
              <a:gd name="connsiteX75" fmla="*/ 1439119 w 1844621"/>
              <a:gd name="connsiteY75" fmla="*/ 1441854 h 1765598"/>
              <a:gd name="connsiteX76" fmla="*/ 1449687 w 1844621"/>
              <a:gd name="connsiteY76" fmla="*/ 1433519 h 1765598"/>
              <a:gd name="connsiteX77" fmla="*/ 387391 w 1844621"/>
              <a:gd name="connsiteY77" fmla="*/ 1423768 h 1765598"/>
              <a:gd name="connsiteX78" fmla="*/ 401059 w 1844621"/>
              <a:gd name="connsiteY78" fmla="*/ 1435526 h 1765598"/>
              <a:gd name="connsiteX79" fmla="*/ 332463 w 1844621"/>
              <a:gd name="connsiteY79" fmla="*/ 1506560 h 1765598"/>
              <a:gd name="connsiteX80" fmla="*/ 313761 w 1844621"/>
              <a:gd name="connsiteY80" fmla="*/ 1500014 h 1765598"/>
              <a:gd name="connsiteX81" fmla="*/ 1497274 w 1844621"/>
              <a:gd name="connsiteY81" fmla="*/ 1378205 h 1765598"/>
              <a:gd name="connsiteX82" fmla="*/ 1583781 w 1844621"/>
              <a:gd name="connsiteY82" fmla="*/ 1454547 h 1765598"/>
              <a:gd name="connsiteX83" fmla="*/ 1565364 w 1844621"/>
              <a:gd name="connsiteY83" fmla="*/ 1462300 h 1765598"/>
              <a:gd name="connsiteX84" fmla="*/ 1485535 w 1844621"/>
              <a:gd name="connsiteY84" fmla="*/ 1391850 h 1765598"/>
              <a:gd name="connsiteX85" fmla="*/ 342078 w 1844621"/>
              <a:gd name="connsiteY85" fmla="*/ 1372754 h 1765598"/>
              <a:gd name="connsiteX86" fmla="*/ 353236 w 1844621"/>
              <a:gd name="connsiteY86" fmla="*/ 1386902 h 1765598"/>
              <a:gd name="connsiteX87" fmla="*/ 248764 w 1844621"/>
              <a:gd name="connsiteY87" fmla="*/ 1477262 h 1765598"/>
              <a:gd name="connsiteX88" fmla="*/ 229175 w 1844621"/>
              <a:gd name="connsiteY88" fmla="*/ 1470405 h 1765598"/>
              <a:gd name="connsiteX89" fmla="*/ 1541797 w 1844621"/>
              <a:gd name="connsiteY89" fmla="*/ 1326453 h 1765598"/>
              <a:gd name="connsiteX90" fmla="*/ 1671063 w 1844621"/>
              <a:gd name="connsiteY90" fmla="*/ 1421359 h 1765598"/>
              <a:gd name="connsiteX91" fmla="*/ 1652052 w 1844621"/>
              <a:gd name="connsiteY91" fmla="*/ 1425806 h 1765598"/>
              <a:gd name="connsiteX92" fmla="*/ 1648653 w 1844621"/>
              <a:gd name="connsiteY92" fmla="*/ 1427237 h 1765598"/>
              <a:gd name="connsiteX93" fmla="*/ 1530022 w 1844621"/>
              <a:gd name="connsiteY93" fmla="*/ 1340139 h 1765598"/>
              <a:gd name="connsiteX94" fmla="*/ 299862 w 1844621"/>
              <a:gd name="connsiteY94" fmla="*/ 1319225 h 1765598"/>
              <a:gd name="connsiteX95" fmla="*/ 311019 w 1844621"/>
              <a:gd name="connsiteY95" fmla="*/ 1333372 h 1765598"/>
              <a:gd name="connsiteX96" fmla="*/ 178732 w 1844621"/>
              <a:gd name="connsiteY96" fmla="*/ 1428480 h 1765598"/>
              <a:gd name="connsiteX97" fmla="*/ 180377 w 1844621"/>
              <a:gd name="connsiteY97" fmla="*/ 1409027 h 1765598"/>
              <a:gd name="connsiteX98" fmla="*/ 180067 w 1844621"/>
              <a:gd name="connsiteY98" fmla="*/ 1405352 h 1765598"/>
              <a:gd name="connsiteX99" fmla="*/ 1576542 w 1844621"/>
              <a:gd name="connsiteY99" fmla="*/ 1267609 h 1765598"/>
              <a:gd name="connsiteX100" fmla="*/ 1695816 w 1844621"/>
              <a:gd name="connsiteY100" fmla="*/ 1339681 h 1765598"/>
              <a:gd name="connsiteX101" fmla="*/ 1695348 w 1844621"/>
              <a:gd name="connsiteY101" fmla="*/ 1360430 h 1765598"/>
              <a:gd name="connsiteX102" fmla="*/ 1567606 w 1844621"/>
              <a:gd name="connsiteY102" fmla="*/ 1283241 h 1765598"/>
              <a:gd name="connsiteX103" fmla="*/ 263531 w 1844621"/>
              <a:gd name="connsiteY103" fmla="*/ 1261503 h 1765598"/>
              <a:gd name="connsiteX104" fmla="*/ 271723 w 1844621"/>
              <a:gd name="connsiteY104" fmla="*/ 1277570 h 1765598"/>
              <a:gd name="connsiteX105" fmla="*/ 174140 w 1844621"/>
              <a:gd name="connsiteY105" fmla="*/ 1335215 h 1765598"/>
              <a:gd name="connsiteX106" fmla="*/ 172457 w 1844621"/>
              <a:gd name="connsiteY106" fmla="*/ 1315303 h 1765598"/>
              <a:gd name="connsiteX107" fmla="*/ 1610398 w 1844621"/>
              <a:gd name="connsiteY107" fmla="*/ 1208387 h 1765598"/>
              <a:gd name="connsiteX108" fmla="*/ 1697816 w 1844621"/>
              <a:gd name="connsiteY108" fmla="*/ 1251024 h 1765598"/>
              <a:gd name="connsiteX109" fmla="*/ 1697369 w 1844621"/>
              <a:gd name="connsiteY109" fmla="*/ 1270832 h 1765598"/>
              <a:gd name="connsiteX110" fmla="*/ 1601446 w 1844621"/>
              <a:gd name="connsiteY110" fmla="*/ 1224047 h 1765598"/>
              <a:gd name="connsiteX111" fmla="*/ 232566 w 1844621"/>
              <a:gd name="connsiteY111" fmla="*/ 1200770 h 1765598"/>
              <a:gd name="connsiteX112" fmla="*/ 240745 w 1844621"/>
              <a:gd name="connsiteY112" fmla="*/ 1216812 h 1765598"/>
              <a:gd name="connsiteX113" fmla="*/ 160720 w 1844621"/>
              <a:gd name="connsiteY113" fmla="*/ 1254859 h 1765598"/>
              <a:gd name="connsiteX114" fmla="*/ 155991 w 1844621"/>
              <a:gd name="connsiteY114" fmla="*/ 1237178 h 1765598"/>
              <a:gd name="connsiteX115" fmla="*/ 1634958 w 1844621"/>
              <a:gd name="connsiteY115" fmla="*/ 1144690 h 1765598"/>
              <a:gd name="connsiteX116" fmla="*/ 1712099 w 1844621"/>
              <a:gd name="connsiteY116" fmla="*/ 1174082 h 1765598"/>
              <a:gd name="connsiteX117" fmla="*/ 1708482 w 1844621"/>
              <a:gd name="connsiteY117" fmla="*/ 1191966 h 1765598"/>
              <a:gd name="connsiteX118" fmla="*/ 1629176 w 1844621"/>
              <a:gd name="connsiteY118" fmla="*/ 1161750 h 1765598"/>
              <a:gd name="connsiteX119" fmla="*/ 204756 w 1844621"/>
              <a:gd name="connsiteY119" fmla="*/ 1138431 h 1765598"/>
              <a:gd name="connsiteX120" fmla="*/ 210455 w 1844621"/>
              <a:gd name="connsiteY120" fmla="*/ 1155515 h 1765598"/>
              <a:gd name="connsiteX121" fmla="*/ 141015 w 1844621"/>
              <a:gd name="connsiteY121" fmla="*/ 1181182 h 1765598"/>
              <a:gd name="connsiteX122" fmla="*/ 136727 w 1844621"/>
              <a:gd name="connsiteY122" fmla="*/ 1165150 h 1765598"/>
              <a:gd name="connsiteX123" fmla="*/ 136112 w 1844621"/>
              <a:gd name="connsiteY123" fmla="*/ 1163804 h 1765598"/>
              <a:gd name="connsiteX124" fmla="*/ 1656844 w 1844621"/>
              <a:gd name="connsiteY124" fmla="*/ 1080115 h 1765598"/>
              <a:gd name="connsiteX125" fmla="*/ 1729776 w 1844621"/>
              <a:gd name="connsiteY125" fmla="*/ 1100634 h 1765598"/>
              <a:gd name="connsiteX126" fmla="*/ 1723821 w 1844621"/>
              <a:gd name="connsiteY126" fmla="*/ 1116126 h 1765598"/>
              <a:gd name="connsiteX127" fmla="*/ 1723528 w 1844621"/>
              <a:gd name="connsiteY127" fmla="*/ 1117576 h 1765598"/>
              <a:gd name="connsiteX128" fmla="*/ 1651058 w 1844621"/>
              <a:gd name="connsiteY128" fmla="*/ 1097186 h 1765598"/>
              <a:gd name="connsiteX129" fmla="*/ 184625 w 1844621"/>
              <a:gd name="connsiteY129" fmla="*/ 1073110 h 1765598"/>
              <a:gd name="connsiteX130" fmla="*/ 188043 w 1844621"/>
              <a:gd name="connsiteY130" fmla="*/ 1088326 h 1765598"/>
              <a:gd name="connsiteX131" fmla="*/ 188810 w 1844621"/>
              <a:gd name="connsiteY131" fmla="*/ 1090624 h 1765598"/>
              <a:gd name="connsiteX132" fmla="*/ 112145 w 1844621"/>
              <a:gd name="connsiteY132" fmla="*/ 1111372 h 1765598"/>
              <a:gd name="connsiteX133" fmla="*/ 104560 w 1844621"/>
              <a:gd name="connsiteY133" fmla="*/ 1094778 h 1765598"/>
              <a:gd name="connsiteX134" fmla="*/ 1672722 w 1844621"/>
              <a:gd name="connsiteY134" fmla="*/ 1013691 h 1765598"/>
              <a:gd name="connsiteX135" fmla="*/ 1757141 w 1844621"/>
              <a:gd name="connsiteY135" fmla="*/ 1029446 h 1765598"/>
              <a:gd name="connsiteX136" fmla="*/ 1750574 w 1844621"/>
              <a:gd name="connsiteY136" fmla="*/ 1046531 h 1765598"/>
              <a:gd name="connsiteX137" fmla="*/ 1669493 w 1844621"/>
              <a:gd name="connsiteY137" fmla="*/ 1031399 h 1765598"/>
              <a:gd name="connsiteX138" fmla="*/ 170225 w 1844621"/>
              <a:gd name="connsiteY138" fmla="*/ 1006273 h 1765598"/>
              <a:gd name="connsiteX139" fmla="*/ 170936 w 1844621"/>
              <a:gd name="connsiteY139" fmla="*/ 1012170 h 1765598"/>
              <a:gd name="connsiteX140" fmla="*/ 173584 w 1844621"/>
              <a:gd name="connsiteY140" fmla="*/ 1023958 h 1765598"/>
              <a:gd name="connsiteX141" fmla="*/ 78475 w 1844621"/>
              <a:gd name="connsiteY141" fmla="*/ 1040728 h 1765598"/>
              <a:gd name="connsiteX142" fmla="*/ 67193 w 1844621"/>
              <a:gd name="connsiteY142" fmla="*/ 1024440 h 1765598"/>
              <a:gd name="connsiteX143" fmla="*/ 1681368 w 1844621"/>
              <a:gd name="connsiteY143" fmla="*/ 945892 h 1765598"/>
              <a:gd name="connsiteX144" fmla="*/ 1793516 w 1844621"/>
              <a:gd name="connsiteY144" fmla="*/ 956550 h 1765598"/>
              <a:gd name="connsiteX145" fmla="*/ 1783173 w 1844621"/>
              <a:gd name="connsiteY145" fmla="*/ 973649 h 1765598"/>
              <a:gd name="connsiteX146" fmla="*/ 1679909 w 1844621"/>
              <a:gd name="connsiteY146" fmla="*/ 963835 h 1765598"/>
              <a:gd name="connsiteX147" fmla="*/ 162034 w 1844621"/>
              <a:gd name="connsiteY147" fmla="*/ 938372 h 1765598"/>
              <a:gd name="connsiteX148" fmla="*/ 164191 w 1844621"/>
              <a:gd name="connsiteY148" fmla="*/ 956254 h 1765598"/>
              <a:gd name="connsiteX149" fmla="*/ 27981 w 1844621"/>
              <a:gd name="connsiteY149" fmla="*/ 967828 h 1765598"/>
              <a:gd name="connsiteX150" fmla="*/ 16164 w 1844621"/>
              <a:gd name="connsiteY150" fmla="*/ 950767 h 1765598"/>
              <a:gd name="connsiteX151" fmla="*/ 1683923 w 1844621"/>
              <a:gd name="connsiteY151" fmla="*/ 877596 h 1765598"/>
              <a:gd name="connsiteX152" fmla="*/ 1844621 w 1844621"/>
              <a:gd name="connsiteY152" fmla="*/ 878397 h 1765598"/>
              <a:gd name="connsiteX153" fmla="*/ 1831855 w 1844621"/>
              <a:gd name="connsiteY153" fmla="*/ 893168 h 1765598"/>
              <a:gd name="connsiteX154" fmla="*/ 1829946 w 1844621"/>
              <a:gd name="connsiteY154" fmla="*/ 896325 h 1765598"/>
              <a:gd name="connsiteX155" fmla="*/ 1684266 w 1844621"/>
              <a:gd name="connsiteY155" fmla="*/ 895598 h 1765598"/>
              <a:gd name="connsiteX156" fmla="*/ 14676 w 1844621"/>
              <a:gd name="connsiteY156" fmla="*/ 869273 h 1765598"/>
              <a:gd name="connsiteX157" fmla="*/ 160356 w 1844621"/>
              <a:gd name="connsiteY157" fmla="*/ 869999 h 1765598"/>
              <a:gd name="connsiteX158" fmla="*/ 160699 w 1844621"/>
              <a:gd name="connsiteY158" fmla="*/ 888001 h 1765598"/>
              <a:gd name="connsiteX159" fmla="*/ 0 w 1844621"/>
              <a:gd name="connsiteY159" fmla="*/ 887200 h 1765598"/>
              <a:gd name="connsiteX160" fmla="*/ 12766 w 1844621"/>
              <a:gd name="connsiteY160" fmla="*/ 872429 h 1765598"/>
              <a:gd name="connsiteX161" fmla="*/ 1816638 w 1844621"/>
              <a:gd name="connsiteY161" fmla="*/ 797770 h 1765598"/>
              <a:gd name="connsiteX162" fmla="*/ 1828455 w 1844621"/>
              <a:gd name="connsiteY162" fmla="*/ 814831 h 1765598"/>
              <a:gd name="connsiteX163" fmla="*/ 1682588 w 1844621"/>
              <a:gd name="connsiteY163" fmla="*/ 827227 h 1765598"/>
              <a:gd name="connsiteX164" fmla="*/ 1680430 w 1844621"/>
              <a:gd name="connsiteY164" fmla="*/ 809345 h 1765598"/>
              <a:gd name="connsiteX165" fmla="*/ 61447 w 1844621"/>
              <a:gd name="connsiteY165" fmla="*/ 791950 h 1765598"/>
              <a:gd name="connsiteX166" fmla="*/ 164713 w 1844621"/>
              <a:gd name="connsiteY166" fmla="*/ 801763 h 1765598"/>
              <a:gd name="connsiteX167" fmla="*/ 163253 w 1844621"/>
              <a:gd name="connsiteY167" fmla="*/ 819705 h 1765598"/>
              <a:gd name="connsiteX168" fmla="*/ 51105 w 1844621"/>
              <a:gd name="connsiteY168" fmla="*/ 809048 h 1765598"/>
              <a:gd name="connsiteX169" fmla="*/ 1766145 w 1844621"/>
              <a:gd name="connsiteY169" fmla="*/ 724870 h 1765598"/>
              <a:gd name="connsiteX170" fmla="*/ 1777427 w 1844621"/>
              <a:gd name="connsiteY170" fmla="*/ 741158 h 1765598"/>
              <a:gd name="connsiteX171" fmla="*/ 1674396 w 1844621"/>
              <a:gd name="connsiteY171" fmla="*/ 759325 h 1765598"/>
              <a:gd name="connsiteX172" fmla="*/ 1673685 w 1844621"/>
              <a:gd name="connsiteY172" fmla="*/ 753429 h 1765598"/>
              <a:gd name="connsiteX173" fmla="*/ 1670588 w 1844621"/>
              <a:gd name="connsiteY173" fmla="*/ 741719 h 1765598"/>
              <a:gd name="connsiteX174" fmla="*/ 94047 w 1844621"/>
              <a:gd name="connsiteY174" fmla="*/ 719066 h 1765598"/>
              <a:gd name="connsiteX175" fmla="*/ 175129 w 1844621"/>
              <a:gd name="connsiteY175" fmla="*/ 734198 h 1765598"/>
              <a:gd name="connsiteX176" fmla="*/ 171900 w 1844621"/>
              <a:gd name="connsiteY176" fmla="*/ 751906 h 1765598"/>
              <a:gd name="connsiteX177" fmla="*/ 87480 w 1844621"/>
              <a:gd name="connsiteY177" fmla="*/ 736151 h 1765598"/>
              <a:gd name="connsiteX178" fmla="*/ 1732475 w 1844621"/>
              <a:gd name="connsiteY178" fmla="*/ 654227 h 1765598"/>
              <a:gd name="connsiteX179" fmla="*/ 1740061 w 1844621"/>
              <a:gd name="connsiteY179" fmla="*/ 670822 h 1765598"/>
              <a:gd name="connsiteX180" fmla="*/ 1657733 w 1844621"/>
              <a:gd name="connsiteY180" fmla="*/ 693102 h 1765598"/>
              <a:gd name="connsiteX181" fmla="*/ 1653131 w 1844621"/>
              <a:gd name="connsiteY181" fmla="*/ 675699 h 1765598"/>
              <a:gd name="connsiteX182" fmla="*/ 121093 w 1844621"/>
              <a:gd name="connsiteY182" fmla="*/ 648021 h 1765598"/>
              <a:gd name="connsiteX183" fmla="*/ 193564 w 1844621"/>
              <a:gd name="connsiteY183" fmla="*/ 668412 h 1765598"/>
              <a:gd name="connsiteX184" fmla="*/ 187778 w 1844621"/>
              <a:gd name="connsiteY184" fmla="*/ 685483 h 1765598"/>
              <a:gd name="connsiteX185" fmla="*/ 114844 w 1844621"/>
              <a:gd name="connsiteY185" fmla="*/ 664963 h 1765598"/>
              <a:gd name="connsiteX186" fmla="*/ 120799 w 1844621"/>
              <a:gd name="connsiteY186" fmla="*/ 649471 h 1765598"/>
              <a:gd name="connsiteX187" fmla="*/ 1703605 w 1844621"/>
              <a:gd name="connsiteY187" fmla="*/ 584417 h 1765598"/>
              <a:gd name="connsiteX188" fmla="*/ 1707892 w 1844621"/>
              <a:gd name="connsiteY188" fmla="*/ 600448 h 1765598"/>
              <a:gd name="connsiteX189" fmla="*/ 1708508 w 1844621"/>
              <a:gd name="connsiteY189" fmla="*/ 601796 h 1765598"/>
              <a:gd name="connsiteX190" fmla="*/ 1640259 w 1844621"/>
              <a:gd name="connsiteY190" fmla="*/ 627022 h 1765598"/>
              <a:gd name="connsiteX191" fmla="*/ 1639049 w 1844621"/>
              <a:gd name="connsiteY191" fmla="*/ 622444 h 1765598"/>
              <a:gd name="connsiteX192" fmla="*/ 1633440 w 1844621"/>
              <a:gd name="connsiteY192" fmla="*/ 610352 h 1765598"/>
              <a:gd name="connsiteX193" fmla="*/ 136138 w 1844621"/>
              <a:gd name="connsiteY193" fmla="*/ 573632 h 1765598"/>
              <a:gd name="connsiteX194" fmla="*/ 215446 w 1844621"/>
              <a:gd name="connsiteY194" fmla="*/ 603848 h 1765598"/>
              <a:gd name="connsiteX195" fmla="*/ 209665 w 1844621"/>
              <a:gd name="connsiteY195" fmla="*/ 620908 h 1765598"/>
              <a:gd name="connsiteX196" fmla="*/ 132521 w 1844621"/>
              <a:gd name="connsiteY196" fmla="*/ 591516 h 1765598"/>
              <a:gd name="connsiteX197" fmla="*/ 1683900 w 1844621"/>
              <a:gd name="connsiteY197" fmla="*/ 510741 h 1765598"/>
              <a:gd name="connsiteX198" fmla="*/ 1688629 w 1844621"/>
              <a:gd name="connsiteY198" fmla="*/ 528423 h 1765598"/>
              <a:gd name="connsiteX199" fmla="*/ 1612275 w 1844621"/>
              <a:gd name="connsiteY199" fmla="*/ 564725 h 1765598"/>
              <a:gd name="connsiteX200" fmla="*/ 1604700 w 1844621"/>
              <a:gd name="connsiteY200" fmla="*/ 548396 h 1765598"/>
              <a:gd name="connsiteX201" fmla="*/ 147252 w 1844621"/>
              <a:gd name="connsiteY201" fmla="*/ 494765 h 1765598"/>
              <a:gd name="connsiteX202" fmla="*/ 243177 w 1844621"/>
              <a:gd name="connsiteY202" fmla="*/ 541551 h 1765598"/>
              <a:gd name="connsiteX203" fmla="*/ 234224 w 1844621"/>
              <a:gd name="connsiteY203" fmla="*/ 557210 h 1765598"/>
              <a:gd name="connsiteX204" fmla="*/ 146805 w 1844621"/>
              <a:gd name="connsiteY204" fmla="*/ 514573 h 1765598"/>
              <a:gd name="connsiteX205" fmla="*/ 1670480 w 1844621"/>
              <a:gd name="connsiteY205" fmla="*/ 430384 h 1765598"/>
              <a:gd name="connsiteX206" fmla="*/ 1672163 w 1844621"/>
              <a:gd name="connsiteY206" fmla="*/ 450296 h 1765598"/>
              <a:gd name="connsiteX207" fmla="*/ 1583450 w 1844621"/>
              <a:gd name="connsiteY207" fmla="*/ 502701 h 1765598"/>
              <a:gd name="connsiteX208" fmla="*/ 1573155 w 1844621"/>
              <a:gd name="connsiteY208" fmla="*/ 487877 h 1765598"/>
              <a:gd name="connsiteX209" fmla="*/ 149273 w 1844621"/>
              <a:gd name="connsiteY209" fmla="*/ 405169 h 1765598"/>
              <a:gd name="connsiteX210" fmla="*/ 277016 w 1844621"/>
              <a:gd name="connsiteY210" fmla="*/ 482359 h 1765598"/>
              <a:gd name="connsiteX211" fmla="*/ 268080 w 1844621"/>
              <a:gd name="connsiteY211" fmla="*/ 497989 h 1765598"/>
              <a:gd name="connsiteX212" fmla="*/ 148805 w 1844621"/>
              <a:gd name="connsiteY212" fmla="*/ 425916 h 1765598"/>
              <a:gd name="connsiteX213" fmla="*/ 195968 w 1844621"/>
              <a:gd name="connsiteY213" fmla="*/ 338361 h 1765598"/>
              <a:gd name="connsiteX214" fmla="*/ 314600 w 1844621"/>
              <a:gd name="connsiteY214" fmla="*/ 425459 h 1765598"/>
              <a:gd name="connsiteX215" fmla="*/ 302826 w 1844621"/>
              <a:gd name="connsiteY215" fmla="*/ 439145 h 1765598"/>
              <a:gd name="connsiteX216" fmla="*/ 173559 w 1844621"/>
              <a:gd name="connsiteY216" fmla="*/ 344239 h 1765598"/>
              <a:gd name="connsiteX217" fmla="*/ 192568 w 1844621"/>
              <a:gd name="connsiteY217" fmla="*/ 339792 h 1765598"/>
              <a:gd name="connsiteX218" fmla="*/ 1665887 w 1844621"/>
              <a:gd name="connsiteY218" fmla="*/ 337121 h 1765598"/>
              <a:gd name="connsiteX219" fmla="*/ 1664242 w 1844621"/>
              <a:gd name="connsiteY219" fmla="*/ 356571 h 1765598"/>
              <a:gd name="connsiteX220" fmla="*/ 1664553 w 1844621"/>
              <a:gd name="connsiteY220" fmla="*/ 360248 h 1765598"/>
              <a:gd name="connsiteX221" fmla="*/ 1544474 w 1844621"/>
              <a:gd name="connsiteY221" fmla="*/ 446578 h 1765598"/>
              <a:gd name="connsiteX222" fmla="*/ 1534206 w 1844621"/>
              <a:gd name="connsiteY222" fmla="*/ 431793 h 1765598"/>
              <a:gd name="connsiteX223" fmla="*/ 279257 w 1844621"/>
              <a:gd name="connsiteY223" fmla="*/ 303297 h 1765598"/>
              <a:gd name="connsiteX224" fmla="*/ 359087 w 1844621"/>
              <a:gd name="connsiteY224" fmla="*/ 373748 h 1765598"/>
              <a:gd name="connsiteX225" fmla="*/ 347347 w 1844621"/>
              <a:gd name="connsiteY225" fmla="*/ 387394 h 1765598"/>
              <a:gd name="connsiteX226" fmla="*/ 260839 w 1844621"/>
              <a:gd name="connsiteY226" fmla="*/ 311051 h 1765598"/>
              <a:gd name="connsiteX227" fmla="*/ 1595859 w 1844621"/>
              <a:gd name="connsiteY227" fmla="*/ 288337 h 1765598"/>
              <a:gd name="connsiteX228" fmla="*/ 1615448 w 1844621"/>
              <a:gd name="connsiteY228" fmla="*/ 295194 h 1765598"/>
              <a:gd name="connsiteX229" fmla="*/ 1504459 w 1844621"/>
              <a:gd name="connsiteY229" fmla="*/ 391189 h 1765598"/>
              <a:gd name="connsiteX230" fmla="*/ 1491819 w 1844621"/>
              <a:gd name="connsiteY230" fmla="*/ 378322 h 1765598"/>
              <a:gd name="connsiteX231" fmla="*/ 348471 w 1844621"/>
              <a:gd name="connsiteY231" fmla="*/ 263494 h 1765598"/>
              <a:gd name="connsiteX232" fmla="*/ 405504 w 1844621"/>
              <a:gd name="connsiteY232" fmla="*/ 323744 h 1765598"/>
              <a:gd name="connsiteX233" fmla="*/ 394934 w 1844621"/>
              <a:gd name="connsiteY233" fmla="*/ 332080 h 1765598"/>
              <a:gd name="connsiteX234" fmla="*/ 391923 w 1844621"/>
              <a:gd name="connsiteY234" fmla="*/ 335581 h 1765598"/>
              <a:gd name="connsiteX235" fmla="*/ 333116 w 1844621"/>
              <a:gd name="connsiteY235" fmla="*/ 273456 h 1765598"/>
              <a:gd name="connsiteX236" fmla="*/ 1512159 w 1844621"/>
              <a:gd name="connsiteY236" fmla="*/ 259039 h 1765598"/>
              <a:gd name="connsiteX237" fmla="*/ 1530860 w 1844621"/>
              <a:gd name="connsiteY237" fmla="*/ 265585 h 1765598"/>
              <a:gd name="connsiteX238" fmla="*/ 1456606 w 1844621"/>
              <a:gd name="connsiteY238" fmla="*/ 342477 h 1765598"/>
              <a:gd name="connsiteX239" fmla="*/ 1443988 w 1844621"/>
              <a:gd name="connsiteY239" fmla="*/ 329632 h 1765598"/>
              <a:gd name="connsiteX240" fmla="*/ 412110 w 1844621"/>
              <a:gd name="connsiteY240" fmla="*/ 221916 h 1765598"/>
              <a:gd name="connsiteX241" fmla="*/ 459114 w 1844621"/>
              <a:gd name="connsiteY241" fmla="*/ 281464 h 1765598"/>
              <a:gd name="connsiteX242" fmla="*/ 444980 w 1844621"/>
              <a:gd name="connsiteY242" fmla="*/ 292610 h 1765598"/>
              <a:gd name="connsiteX243" fmla="*/ 397097 w 1844621"/>
              <a:gd name="connsiteY243" fmla="*/ 231949 h 1765598"/>
              <a:gd name="connsiteX244" fmla="*/ 411019 w 1844621"/>
              <a:gd name="connsiteY244" fmla="*/ 222917 h 1765598"/>
              <a:gd name="connsiteX245" fmla="*/ 1443396 w 1844621"/>
              <a:gd name="connsiteY245" fmla="*/ 221678 h 1765598"/>
              <a:gd name="connsiteX246" fmla="*/ 1459286 w 1844621"/>
              <a:gd name="connsiteY246" fmla="*/ 230644 h 1765598"/>
              <a:gd name="connsiteX247" fmla="*/ 1406897 w 1844621"/>
              <a:gd name="connsiteY247" fmla="*/ 295670 h 1765598"/>
              <a:gd name="connsiteX248" fmla="*/ 1392300 w 1844621"/>
              <a:gd name="connsiteY248" fmla="*/ 285098 h 1765598"/>
              <a:gd name="connsiteX249" fmla="*/ 1379005 w 1844621"/>
              <a:gd name="connsiteY249" fmla="*/ 182170 h 1765598"/>
              <a:gd name="connsiteX250" fmla="*/ 1391896 w 1844621"/>
              <a:gd name="connsiteY250" fmla="*/ 192619 h 1765598"/>
              <a:gd name="connsiteX251" fmla="*/ 1393186 w 1844621"/>
              <a:gd name="connsiteY251" fmla="*/ 193347 h 1765598"/>
              <a:gd name="connsiteX252" fmla="*/ 1351622 w 1844621"/>
              <a:gd name="connsiteY252" fmla="*/ 255636 h 1765598"/>
              <a:gd name="connsiteX253" fmla="*/ 1337034 w 1844621"/>
              <a:gd name="connsiteY253" fmla="*/ 245070 h 1765598"/>
              <a:gd name="connsiteX254" fmla="*/ 468008 w 1844621"/>
              <a:gd name="connsiteY254" fmla="*/ 170577 h 1765598"/>
              <a:gd name="connsiteX255" fmla="*/ 513069 w 1844621"/>
              <a:gd name="connsiteY255" fmla="*/ 239589 h 1765598"/>
              <a:gd name="connsiteX256" fmla="*/ 510638 w 1844621"/>
              <a:gd name="connsiteY256" fmla="*/ 240828 h 1765598"/>
              <a:gd name="connsiteX257" fmla="*/ 498586 w 1844621"/>
              <a:gd name="connsiteY257" fmla="*/ 250333 h 1765598"/>
              <a:gd name="connsiteX258" fmla="*/ 454568 w 1844621"/>
              <a:gd name="connsiteY258" fmla="*/ 182920 h 1765598"/>
              <a:gd name="connsiteX259" fmla="*/ 1319759 w 1844621"/>
              <a:gd name="connsiteY259" fmla="*/ 134146 h 1765598"/>
              <a:gd name="connsiteX260" fmla="*/ 1333978 w 1844621"/>
              <a:gd name="connsiteY260" fmla="*/ 145672 h 1765598"/>
              <a:gd name="connsiteX261" fmla="*/ 1294036 w 1844621"/>
              <a:gd name="connsiteY261" fmla="*/ 219016 h 1765598"/>
              <a:gd name="connsiteX262" fmla="*/ 1277891 w 1844621"/>
              <a:gd name="connsiteY262" fmla="*/ 211027 h 1765598"/>
              <a:gd name="connsiteX263" fmla="*/ 523355 w 1844621"/>
              <a:gd name="connsiteY263" fmla="*/ 113305 h 1765598"/>
              <a:gd name="connsiteX264" fmla="*/ 573987 w 1844621"/>
              <a:gd name="connsiteY264" fmla="*/ 208530 h 1765598"/>
              <a:gd name="connsiteX265" fmla="*/ 557949 w 1844621"/>
              <a:gd name="connsiteY265" fmla="*/ 216707 h 1765598"/>
              <a:gd name="connsiteX266" fmla="*/ 511350 w 1844621"/>
              <a:gd name="connsiteY266" fmla="*/ 129068 h 1765598"/>
              <a:gd name="connsiteX267" fmla="*/ 1261668 w 1844621"/>
              <a:gd name="connsiteY267" fmla="*/ 77024 h 1765598"/>
              <a:gd name="connsiteX268" fmla="*/ 1274734 w 1844621"/>
              <a:gd name="connsiteY268" fmla="*/ 92144 h 1765598"/>
              <a:gd name="connsiteX269" fmla="*/ 1232872 w 1844621"/>
              <a:gd name="connsiteY269" fmla="*/ 188750 h 1765598"/>
              <a:gd name="connsiteX270" fmla="*/ 1216718 w 1844621"/>
              <a:gd name="connsiteY270" fmla="*/ 180757 h 1765598"/>
              <a:gd name="connsiteX271" fmla="*/ 879964 w 1844621"/>
              <a:gd name="connsiteY271" fmla="*/ 47539 h 1765598"/>
              <a:gd name="connsiteX272" fmla="*/ 896536 w 1844621"/>
              <a:gd name="connsiteY272" fmla="*/ 48415 h 1765598"/>
              <a:gd name="connsiteX273" fmla="*/ 898006 w 1844621"/>
              <a:gd name="connsiteY273" fmla="*/ 48246 h 1765598"/>
              <a:gd name="connsiteX274" fmla="*/ 900930 w 1844621"/>
              <a:gd name="connsiteY274" fmla="*/ 121496 h 1765598"/>
              <a:gd name="connsiteX275" fmla="*/ 882930 w 1844621"/>
              <a:gd name="connsiteY275" fmla="*/ 121839 h 1765598"/>
              <a:gd name="connsiteX276" fmla="*/ 803804 w 1844621"/>
              <a:gd name="connsiteY276" fmla="*/ 43511 h 1765598"/>
              <a:gd name="connsiteX277" fmla="*/ 822082 w 1844621"/>
              <a:gd name="connsiteY277" fmla="*/ 44478 h 1765598"/>
              <a:gd name="connsiteX278" fmla="*/ 832792 w 1844621"/>
              <a:gd name="connsiteY278" fmla="*/ 126618 h 1765598"/>
              <a:gd name="connsiteX279" fmla="*/ 814920 w 1844621"/>
              <a:gd name="connsiteY279" fmla="*/ 128774 h 1765598"/>
              <a:gd name="connsiteX280" fmla="*/ 577653 w 1844621"/>
              <a:gd name="connsiteY280" fmla="*/ 42008 h 1765598"/>
              <a:gd name="connsiteX281" fmla="*/ 634782 w 1844621"/>
              <a:gd name="connsiteY281" fmla="*/ 177534 h 1765598"/>
              <a:gd name="connsiteX282" fmla="*/ 618704 w 1844621"/>
              <a:gd name="connsiteY282" fmla="*/ 185731 h 1765598"/>
              <a:gd name="connsiteX283" fmla="*/ 565079 w 1844621"/>
              <a:gd name="connsiteY283" fmla="*/ 58518 h 1765598"/>
              <a:gd name="connsiteX284" fmla="*/ 973404 w 1844621"/>
              <a:gd name="connsiteY284" fmla="*/ 39567 h 1765598"/>
              <a:gd name="connsiteX285" fmla="*/ 969228 w 1844621"/>
              <a:gd name="connsiteY285" fmla="*/ 123258 h 1765598"/>
              <a:gd name="connsiteX286" fmla="*/ 951312 w 1844621"/>
              <a:gd name="connsiteY286" fmla="*/ 121130 h 1765598"/>
              <a:gd name="connsiteX287" fmla="*/ 955278 w 1844621"/>
              <a:gd name="connsiteY287" fmla="*/ 41654 h 1765598"/>
              <a:gd name="connsiteX288" fmla="*/ 723233 w 1844621"/>
              <a:gd name="connsiteY288" fmla="*/ 31443 h 1765598"/>
              <a:gd name="connsiteX289" fmla="*/ 742691 w 1844621"/>
              <a:gd name="connsiteY289" fmla="*/ 35995 h 1765598"/>
              <a:gd name="connsiteX290" fmla="*/ 765354 w 1844621"/>
              <a:gd name="connsiteY290" fmla="*/ 137622 h 1765598"/>
              <a:gd name="connsiteX291" fmla="*/ 747791 w 1844621"/>
              <a:gd name="connsiteY291" fmla="*/ 141567 h 1765598"/>
              <a:gd name="connsiteX292" fmla="*/ 1051847 w 1844621"/>
              <a:gd name="connsiteY292" fmla="*/ 25765 h 1765598"/>
              <a:gd name="connsiteX293" fmla="*/ 1037014 w 1844621"/>
              <a:gd name="connsiteY293" fmla="*/ 131308 h 1765598"/>
              <a:gd name="connsiteX294" fmla="*/ 1019135 w 1844621"/>
              <a:gd name="connsiteY294" fmla="*/ 129184 h 1765598"/>
              <a:gd name="connsiteX295" fmla="*/ 1032869 w 1844621"/>
              <a:gd name="connsiteY295" fmla="*/ 31462 h 1765598"/>
              <a:gd name="connsiteX296" fmla="*/ 633115 w 1844621"/>
              <a:gd name="connsiteY296" fmla="*/ 6990 h 1765598"/>
              <a:gd name="connsiteX297" fmla="*/ 651107 w 1844621"/>
              <a:gd name="connsiteY297" fmla="*/ 14566 h 1765598"/>
              <a:gd name="connsiteX298" fmla="*/ 654699 w 1844621"/>
              <a:gd name="connsiteY298" fmla="*/ 15406 h 1765598"/>
              <a:gd name="connsiteX299" fmla="*/ 699105 w 1844621"/>
              <a:gd name="connsiteY299" fmla="*/ 154429 h 1765598"/>
              <a:gd name="connsiteX300" fmla="*/ 682029 w 1844621"/>
              <a:gd name="connsiteY300" fmla="*/ 160125 h 1765598"/>
              <a:gd name="connsiteX301" fmla="*/ 1203134 w 1844621"/>
              <a:gd name="connsiteY301" fmla="*/ 4273 h 1765598"/>
              <a:gd name="connsiteX302" fmla="*/ 1213236 w 1844621"/>
              <a:gd name="connsiteY302" fmla="*/ 20976 h 1765598"/>
              <a:gd name="connsiteX303" fmla="*/ 1215649 w 1844621"/>
              <a:gd name="connsiteY303" fmla="*/ 23769 h 1765598"/>
              <a:gd name="connsiteX304" fmla="*/ 1169442 w 1844621"/>
              <a:gd name="connsiteY304" fmla="*/ 163605 h 1765598"/>
              <a:gd name="connsiteX305" fmla="*/ 1152188 w 1844621"/>
              <a:gd name="connsiteY305" fmla="*/ 158449 h 1765598"/>
              <a:gd name="connsiteX306" fmla="*/ 1137683 w 1844621"/>
              <a:gd name="connsiteY306" fmla="*/ 0 h 1765598"/>
              <a:gd name="connsiteX307" fmla="*/ 1104046 w 1844621"/>
              <a:gd name="connsiteY307" fmla="*/ 144062 h 1765598"/>
              <a:gd name="connsiteX308" fmla="*/ 1086767 w 1844621"/>
              <a:gd name="connsiteY308" fmla="*/ 138898 h 1765598"/>
              <a:gd name="connsiteX309" fmla="*/ 1117806 w 1844621"/>
              <a:gd name="connsiteY309" fmla="*/ 5966 h 17655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1844619" h="1765598">
                <a:moveTo>
                  <a:pt x="961691" y="1643760"/>
                </a:moveTo>
                <a:lnTo>
                  <a:pt x="964657" y="1718060"/>
                </a:lnTo>
                <a:lnTo>
                  <a:pt x="948083" y="1717184"/>
                </a:lnTo>
                <a:lnTo>
                  <a:pt x="946614" y="1717353"/>
                </a:lnTo>
                <a:lnTo>
                  <a:pt x="943691" y="1644103"/>
                </a:lnTo>
                <a:close/>
                <a:moveTo>
                  <a:pt x="875350" y="1643169"/>
                </a:moveTo>
                <a:lnTo>
                  <a:pt x="893299" y="1644629"/>
                </a:lnTo>
                <a:lnTo>
                  <a:pt x="889341" y="1723945"/>
                </a:lnTo>
                <a:lnTo>
                  <a:pt x="871214" y="1726031"/>
                </a:lnTo>
                <a:close/>
                <a:moveTo>
                  <a:pt x="1029699" y="1636826"/>
                </a:moveTo>
                <a:lnTo>
                  <a:pt x="1040815" y="1722087"/>
                </a:lnTo>
                <a:lnTo>
                  <a:pt x="1022537" y="1721121"/>
                </a:lnTo>
                <a:lnTo>
                  <a:pt x="1011828" y="1638982"/>
                </a:lnTo>
                <a:close/>
                <a:moveTo>
                  <a:pt x="807350" y="1636115"/>
                </a:moveTo>
                <a:lnTo>
                  <a:pt x="822430" y="1638864"/>
                </a:lnTo>
                <a:lnTo>
                  <a:pt x="825110" y="1639083"/>
                </a:lnTo>
                <a:lnTo>
                  <a:pt x="811751" y="1734136"/>
                </a:lnTo>
                <a:lnTo>
                  <a:pt x="792774" y="1739833"/>
                </a:lnTo>
                <a:close/>
                <a:moveTo>
                  <a:pt x="1096827" y="1624033"/>
                </a:moveTo>
                <a:lnTo>
                  <a:pt x="1121385" y="1734155"/>
                </a:lnTo>
                <a:lnTo>
                  <a:pt x="1101928" y="1729603"/>
                </a:lnTo>
                <a:lnTo>
                  <a:pt x="1079265" y="1627978"/>
                </a:lnTo>
                <a:close/>
                <a:moveTo>
                  <a:pt x="740342" y="1622534"/>
                </a:moveTo>
                <a:lnTo>
                  <a:pt x="749046" y="1625484"/>
                </a:lnTo>
                <a:lnTo>
                  <a:pt x="757767" y="1627074"/>
                </a:lnTo>
                <a:lnTo>
                  <a:pt x="726815" y="1759631"/>
                </a:lnTo>
                <a:lnTo>
                  <a:pt x="706937" y="1765598"/>
                </a:lnTo>
                <a:close/>
                <a:moveTo>
                  <a:pt x="1162592" y="1605474"/>
                </a:moveTo>
                <a:lnTo>
                  <a:pt x="1211506" y="1758609"/>
                </a:lnTo>
                <a:lnTo>
                  <a:pt x="1193512" y="1751032"/>
                </a:lnTo>
                <a:lnTo>
                  <a:pt x="1189921" y="1750192"/>
                </a:lnTo>
                <a:lnTo>
                  <a:pt x="1145515" y="1611170"/>
                </a:lnTo>
                <a:close/>
                <a:moveTo>
                  <a:pt x="675637" y="1600604"/>
                </a:moveTo>
                <a:lnTo>
                  <a:pt x="692686" y="1606382"/>
                </a:lnTo>
                <a:lnTo>
                  <a:pt x="641486" y="1761326"/>
                </a:lnTo>
                <a:lnTo>
                  <a:pt x="631383" y="1744623"/>
                </a:lnTo>
                <a:lnTo>
                  <a:pt x="628970" y="1741831"/>
                </a:lnTo>
                <a:close/>
                <a:moveTo>
                  <a:pt x="1225916" y="1579868"/>
                </a:moveTo>
                <a:lnTo>
                  <a:pt x="1279540" y="1707080"/>
                </a:lnTo>
                <a:lnTo>
                  <a:pt x="1266966" y="1723591"/>
                </a:lnTo>
                <a:lnTo>
                  <a:pt x="1209837" y="1588066"/>
                </a:lnTo>
                <a:close/>
                <a:moveTo>
                  <a:pt x="610954" y="1578681"/>
                </a:moveTo>
                <a:lnTo>
                  <a:pt x="628059" y="1584478"/>
                </a:lnTo>
                <a:lnTo>
                  <a:pt x="582951" y="1688574"/>
                </a:lnTo>
                <a:lnTo>
                  <a:pt x="569886" y="1673454"/>
                </a:lnTo>
                <a:close/>
                <a:moveTo>
                  <a:pt x="1286670" y="1548893"/>
                </a:moveTo>
                <a:lnTo>
                  <a:pt x="1333269" y="1636531"/>
                </a:lnTo>
                <a:lnTo>
                  <a:pt x="1321264" y="1652294"/>
                </a:lnTo>
                <a:lnTo>
                  <a:pt x="1270632" y="1557070"/>
                </a:lnTo>
                <a:close/>
                <a:moveTo>
                  <a:pt x="551444" y="1545001"/>
                </a:moveTo>
                <a:lnTo>
                  <a:pt x="567074" y="1553937"/>
                </a:lnTo>
                <a:lnTo>
                  <a:pt x="524862" y="1631452"/>
                </a:lnTo>
                <a:lnTo>
                  <a:pt x="510642" y="1619926"/>
                </a:lnTo>
                <a:close/>
                <a:moveTo>
                  <a:pt x="1346034" y="1515267"/>
                </a:moveTo>
                <a:lnTo>
                  <a:pt x="1390051" y="1582679"/>
                </a:lnTo>
                <a:lnTo>
                  <a:pt x="1376613" y="1595021"/>
                </a:lnTo>
                <a:lnTo>
                  <a:pt x="1331552" y="1526010"/>
                </a:lnTo>
                <a:lnTo>
                  <a:pt x="1333983" y="1524770"/>
                </a:lnTo>
                <a:close/>
                <a:moveTo>
                  <a:pt x="492213" y="1511140"/>
                </a:moveTo>
                <a:lnTo>
                  <a:pt x="507877" y="1520095"/>
                </a:lnTo>
                <a:lnTo>
                  <a:pt x="465615" y="1583429"/>
                </a:lnTo>
                <a:lnTo>
                  <a:pt x="452723" y="1572979"/>
                </a:lnTo>
                <a:lnTo>
                  <a:pt x="451434" y="1572252"/>
                </a:lnTo>
                <a:close/>
                <a:moveTo>
                  <a:pt x="1399641" y="1472989"/>
                </a:moveTo>
                <a:lnTo>
                  <a:pt x="1447523" y="1533649"/>
                </a:lnTo>
                <a:lnTo>
                  <a:pt x="1433600" y="1542681"/>
                </a:lnTo>
                <a:lnTo>
                  <a:pt x="1432510" y="1543682"/>
                </a:lnTo>
                <a:lnTo>
                  <a:pt x="1385507" y="1484135"/>
                </a:lnTo>
                <a:close/>
                <a:moveTo>
                  <a:pt x="439084" y="1468240"/>
                </a:moveTo>
                <a:lnTo>
                  <a:pt x="452737" y="1479985"/>
                </a:lnTo>
                <a:lnTo>
                  <a:pt x="401226" y="1543921"/>
                </a:lnTo>
                <a:lnTo>
                  <a:pt x="385335" y="1534955"/>
                </a:lnTo>
                <a:close/>
                <a:moveTo>
                  <a:pt x="1452700" y="1430017"/>
                </a:moveTo>
                <a:lnTo>
                  <a:pt x="1511505" y="1492141"/>
                </a:lnTo>
                <a:lnTo>
                  <a:pt x="1496150" y="1502102"/>
                </a:lnTo>
                <a:lnTo>
                  <a:pt x="1439119" y="1441854"/>
                </a:lnTo>
                <a:lnTo>
                  <a:pt x="1449687" y="1433519"/>
                </a:lnTo>
                <a:close/>
                <a:moveTo>
                  <a:pt x="387391" y="1423768"/>
                </a:moveTo>
                <a:lnTo>
                  <a:pt x="401059" y="1435526"/>
                </a:lnTo>
                <a:lnTo>
                  <a:pt x="332463" y="1506560"/>
                </a:lnTo>
                <a:lnTo>
                  <a:pt x="313761" y="1500014"/>
                </a:lnTo>
                <a:close/>
                <a:moveTo>
                  <a:pt x="1497274" y="1378205"/>
                </a:moveTo>
                <a:lnTo>
                  <a:pt x="1583781" y="1454547"/>
                </a:lnTo>
                <a:lnTo>
                  <a:pt x="1565364" y="1462300"/>
                </a:lnTo>
                <a:lnTo>
                  <a:pt x="1485535" y="1391850"/>
                </a:lnTo>
                <a:close/>
                <a:moveTo>
                  <a:pt x="342078" y="1372754"/>
                </a:moveTo>
                <a:lnTo>
                  <a:pt x="353236" y="1386902"/>
                </a:lnTo>
                <a:lnTo>
                  <a:pt x="248764" y="1477262"/>
                </a:lnTo>
                <a:lnTo>
                  <a:pt x="229175" y="1470405"/>
                </a:lnTo>
                <a:close/>
                <a:moveTo>
                  <a:pt x="1541797" y="1326453"/>
                </a:moveTo>
                <a:lnTo>
                  <a:pt x="1671063" y="1421359"/>
                </a:lnTo>
                <a:lnTo>
                  <a:pt x="1652052" y="1425806"/>
                </a:lnTo>
                <a:lnTo>
                  <a:pt x="1648653" y="1427237"/>
                </a:lnTo>
                <a:lnTo>
                  <a:pt x="1530022" y="1340139"/>
                </a:lnTo>
                <a:close/>
                <a:moveTo>
                  <a:pt x="299862" y="1319225"/>
                </a:moveTo>
                <a:lnTo>
                  <a:pt x="311019" y="1333372"/>
                </a:lnTo>
                <a:lnTo>
                  <a:pt x="178732" y="1428480"/>
                </a:lnTo>
                <a:lnTo>
                  <a:pt x="180377" y="1409027"/>
                </a:lnTo>
                <a:lnTo>
                  <a:pt x="180067" y="1405352"/>
                </a:lnTo>
                <a:close/>
                <a:moveTo>
                  <a:pt x="1576542" y="1267609"/>
                </a:moveTo>
                <a:lnTo>
                  <a:pt x="1695816" y="1339681"/>
                </a:lnTo>
                <a:lnTo>
                  <a:pt x="1695348" y="1360430"/>
                </a:lnTo>
                <a:lnTo>
                  <a:pt x="1567606" y="1283241"/>
                </a:lnTo>
                <a:close/>
                <a:moveTo>
                  <a:pt x="263531" y="1261503"/>
                </a:moveTo>
                <a:lnTo>
                  <a:pt x="271723" y="1277570"/>
                </a:lnTo>
                <a:lnTo>
                  <a:pt x="174140" y="1335215"/>
                </a:lnTo>
                <a:lnTo>
                  <a:pt x="172457" y="1315303"/>
                </a:lnTo>
                <a:close/>
                <a:moveTo>
                  <a:pt x="1610398" y="1208387"/>
                </a:moveTo>
                <a:lnTo>
                  <a:pt x="1697816" y="1251024"/>
                </a:lnTo>
                <a:lnTo>
                  <a:pt x="1697369" y="1270832"/>
                </a:lnTo>
                <a:lnTo>
                  <a:pt x="1601446" y="1224047"/>
                </a:lnTo>
                <a:close/>
                <a:moveTo>
                  <a:pt x="232566" y="1200770"/>
                </a:moveTo>
                <a:lnTo>
                  <a:pt x="240745" y="1216812"/>
                </a:lnTo>
                <a:lnTo>
                  <a:pt x="160720" y="1254859"/>
                </a:lnTo>
                <a:lnTo>
                  <a:pt x="155991" y="1237178"/>
                </a:lnTo>
                <a:close/>
                <a:moveTo>
                  <a:pt x="1634958" y="1144690"/>
                </a:moveTo>
                <a:lnTo>
                  <a:pt x="1712099" y="1174082"/>
                </a:lnTo>
                <a:lnTo>
                  <a:pt x="1708482" y="1191966"/>
                </a:lnTo>
                <a:lnTo>
                  <a:pt x="1629176" y="1161750"/>
                </a:lnTo>
                <a:close/>
                <a:moveTo>
                  <a:pt x="204756" y="1138431"/>
                </a:moveTo>
                <a:lnTo>
                  <a:pt x="210455" y="1155515"/>
                </a:lnTo>
                <a:lnTo>
                  <a:pt x="141015" y="1181182"/>
                </a:lnTo>
                <a:lnTo>
                  <a:pt x="136727" y="1165150"/>
                </a:lnTo>
                <a:lnTo>
                  <a:pt x="136112" y="1163804"/>
                </a:lnTo>
                <a:close/>
                <a:moveTo>
                  <a:pt x="1656844" y="1080115"/>
                </a:moveTo>
                <a:lnTo>
                  <a:pt x="1729776" y="1100634"/>
                </a:lnTo>
                <a:lnTo>
                  <a:pt x="1723821" y="1116126"/>
                </a:lnTo>
                <a:lnTo>
                  <a:pt x="1723528" y="1117576"/>
                </a:lnTo>
                <a:lnTo>
                  <a:pt x="1651058" y="1097186"/>
                </a:lnTo>
                <a:close/>
                <a:moveTo>
                  <a:pt x="184625" y="1073110"/>
                </a:moveTo>
                <a:lnTo>
                  <a:pt x="188043" y="1088326"/>
                </a:lnTo>
                <a:lnTo>
                  <a:pt x="188810" y="1090624"/>
                </a:lnTo>
                <a:lnTo>
                  <a:pt x="112145" y="1111372"/>
                </a:lnTo>
                <a:lnTo>
                  <a:pt x="104560" y="1094778"/>
                </a:lnTo>
                <a:close/>
                <a:moveTo>
                  <a:pt x="1672722" y="1013691"/>
                </a:moveTo>
                <a:lnTo>
                  <a:pt x="1757141" y="1029446"/>
                </a:lnTo>
                <a:lnTo>
                  <a:pt x="1750574" y="1046531"/>
                </a:lnTo>
                <a:lnTo>
                  <a:pt x="1669493" y="1031399"/>
                </a:lnTo>
                <a:close/>
                <a:moveTo>
                  <a:pt x="170225" y="1006273"/>
                </a:moveTo>
                <a:lnTo>
                  <a:pt x="170936" y="1012170"/>
                </a:lnTo>
                <a:lnTo>
                  <a:pt x="173584" y="1023958"/>
                </a:lnTo>
                <a:lnTo>
                  <a:pt x="78475" y="1040728"/>
                </a:lnTo>
                <a:lnTo>
                  <a:pt x="67193" y="1024440"/>
                </a:lnTo>
                <a:close/>
                <a:moveTo>
                  <a:pt x="1681368" y="945892"/>
                </a:moveTo>
                <a:lnTo>
                  <a:pt x="1793516" y="956550"/>
                </a:lnTo>
                <a:lnTo>
                  <a:pt x="1783173" y="973649"/>
                </a:lnTo>
                <a:lnTo>
                  <a:pt x="1679909" y="963835"/>
                </a:lnTo>
                <a:close/>
                <a:moveTo>
                  <a:pt x="162034" y="938372"/>
                </a:moveTo>
                <a:lnTo>
                  <a:pt x="164191" y="956254"/>
                </a:lnTo>
                <a:lnTo>
                  <a:pt x="27981" y="967828"/>
                </a:lnTo>
                <a:lnTo>
                  <a:pt x="16164" y="950767"/>
                </a:lnTo>
                <a:close/>
                <a:moveTo>
                  <a:pt x="1683923" y="877596"/>
                </a:moveTo>
                <a:lnTo>
                  <a:pt x="1844621" y="878397"/>
                </a:lnTo>
                <a:lnTo>
                  <a:pt x="1831855" y="893168"/>
                </a:lnTo>
                <a:lnTo>
                  <a:pt x="1829946" y="896325"/>
                </a:lnTo>
                <a:lnTo>
                  <a:pt x="1684266" y="895598"/>
                </a:lnTo>
                <a:close/>
                <a:moveTo>
                  <a:pt x="14676" y="869273"/>
                </a:moveTo>
                <a:lnTo>
                  <a:pt x="160356" y="869999"/>
                </a:lnTo>
                <a:lnTo>
                  <a:pt x="160699" y="888001"/>
                </a:lnTo>
                <a:lnTo>
                  <a:pt x="0" y="887200"/>
                </a:lnTo>
                <a:lnTo>
                  <a:pt x="12766" y="872429"/>
                </a:lnTo>
                <a:close/>
                <a:moveTo>
                  <a:pt x="1816638" y="797770"/>
                </a:moveTo>
                <a:lnTo>
                  <a:pt x="1828455" y="814831"/>
                </a:lnTo>
                <a:lnTo>
                  <a:pt x="1682588" y="827227"/>
                </a:lnTo>
                <a:lnTo>
                  <a:pt x="1680430" y="809345"/>
                </a:lnTo>
                <a:close/>
                <a:moveTo>
                  <a:pt x="61447" y="791950"/>
                </a:moveTo>
                <a:lnTo>
                  <a:pt x="164713" y="801763"/>
                </a:lnTo>
                <a:lnTo>
                  <a:pt x="163253" y="819705"/>
                </a:lnTo>
                <a:lnTo>
                  <a:pt x="51105" y="809048"/>
                </a:lnTo>
                <a:close/>
                <a:moveTo>
                  <a:pt x="1766145" y="724870"/>
                </a:moveTo>
                <a:lnTo>
                  <a:pt x="1777427" y="741158"/>
                </a:lnTo>
                <a:lnTo>
                  <a:pt x="1674396" y="759325"/>
                </a:lnTo>
                <a:lnTo>
                  <a:pt x="1673685" y="753429"/>
                </a:lnTo>
                <a:lnTo>
                  <a:pt x="1670588" y="741719"/>
                </a:lnTo>
                <a:close/>
                <a:moveTo>
                  <a:pt x="94047" y="719066"/>
                </a:moveTo>
                <a:lnTo>
                  <a:pt x="175129" y="734198"/>
                </a:lnTo>
                <a:lnTo>
                  <a:pt x="171900" y="751906"/>
                </a:lnTo>
                <a:lnTo>
                  <a:pt x="87480" y="736151"/>
                </a:lnTo>
                <a:close/>
                <a:moveTo>
                  <a:pt x="1732475" y="654227"/>
                </a:moveTo>
                <a:lnTo>
                  <a:pt x="1740061" y="670822"/>
                </a:lnTo>
                <a:lnTo>
                  <a:pt x="1657733" y="693102"/>
                </a:lnTo>
                <a:lnTo>
                  <a:pt x="1653131" y="675699"/>
                </a:lnTo>
                <a:close/>
                <a:moveTo>
                  <a:pt x="121093" y="648021"/>
                </a:moveTo>
                <a:lnTo>
                  <a:pt x="193564" y="668412"/>
                </a:lnTo>
                <a:lnTo>
                  <a:pt x="187778" y="685483"/>
                </a:lnTo>
                <a:lnTo>
                  <a:pt x="114844" y="664963"/>
                </a:lnTo>
                <a:lnTo>
                  <a:pt x="120799" y="649471"/>
                </a:lnTo>
                <a:close/>
                <a:moveTo>
                  <a:pt x="1703605" y="584417"/>
                </a:moveTo>
                <a:lnTo>
                  <a:pt x="1707892" y="600448"/>
                </a:lnTo>
                <a:lnTo>
                  <a:pt x="1708508" y="601796"/>
                </a:lnTo>
                <a:lnTo>
                  <a:pt x="1640259" y="627022"/>
                </a:lnTo>
                <a:lnTo>
                  <a:pt x="1639049" y="622444"/>
                </a:lnTo>
                <a:lnTo>
                  <a:pt x="1633440" y="610352"/>
                </a:lnTo>
                <a:close/>
                <a:moveTo>
                  <a:pt x="136138" y="573632"/>
                </a:moveTo>
                <a:lnTo>
                  <a:pt x="215446" y="603848"/>
                </a:lnTo>
                <a:lnTo>
                  <a:pt x="209665" y="620908"/>
                </a:lnTo>
                <a:lnTo>
                  <a:pt x="132521" y="591516"/>
                </a:lnTo>
                <a:close/>
                <a:moveTo>
                  <a:pt x="1683900" y="510741"/>
                </a:moveTo>
                <a:lnTo>
                  <a:pt x="1688629" y="528423"/>
                </a:lnTo>
                <a:lnTo>
                  <a:pt x="1612275" y="564725"/>
                </a:lnTo>
                <a:lnTo>
                  <a:pt x="1604700" y="548396"/>
                </a:lnTo>
                <a:close/>
                <a:moveTo>
                  <a:pt x="147252" y="494765"/>
                </a:moveTo>
                <a:lnTo>
                  <a:pt x="243177" y="541551"/>
                </a:lnTo>
                <a:lnTo>
                  <a:pt x="234224" y="557210"/>
                </a:lnTo>
                <a:lnTo>
                  <a:pt x="146805" y="514573"/>
                </a:lnTo>
                <a:close/>
                <a:moveTo>
                  <a:pt x="1670480" y="430384"/>
                </a:moveTo>
                <a:lnTo>
                  <a:pt x="1672163" y="450296"/>
                </a:lnTo>
                <a:lnTo>
                  <a:pt x="1583450" y="502701"/>
                </a:lnTo>
                <a:lnTo>
                  <a:pt x="1573155" y="487877"/>
                </a:lnTo>
                <a:close/>
                <a:moveTo>
                  <a:pt x="149273" y="405169"/>
                </a:moveTo>
                <a:lnTo>
                  <a:pt x="277016" y="482359"/>
                </a:lnTo>
                <a:lnTo>
                  <a:pt x="268080" y="497989"/>
                </a:lnTo>
                <a:lnTo>
                  <a:pt x="148805" y="425916"/>
                </a:lnTo>
                <a:close/>
                <a:moveTo>
                  <a:pt x="195968" y="338361"/>
                </a:moveTo>
                <a:lnTo>
                  <a:pt x="314600" y="425459"/>
                </a:lnTo>
                <a:lnTo>
                  <a:pt x="302826" y="439145"/>
                </a:lnTo>
                <a:lnTo>
                  <a:pt x="173559" y="344239"/>
                </a:lnTo>
                <a:lnTo>
                  <a:pt x="192568" y="339792"/>
                </a:lnTo>
                <a:close/>
                <a:moveTo>
                  <a:pt x="1665887" y="337121"/>
                </a:moveTo>
                <a:lnTo>
                  <a:pt x="1664242" y="356571"/>
                </a:lnTo>
                <a:lnTo>
                  <a:pt x="1664553" y="360248"/>
                </a:lnTo>
                <a:lnTo>
                  <a:pt x="1544474" y="446578"/>
                </a:lnTo>
                <a:lnTo>
                  <a:pt x="1534206" y="431793"/>
                </a:lnTo>
                <a:close/>
                <a:moveTo>
                  <a:pt x="279257" y="303297"/>
                </a:moveTo>
                <a:lnTo>
                  <a:pt x="359087" y="373748"/>
                </a:lnTo>
                <a:lnTo>
                  <a:pt x="347347" y="387394"/>
                </a:lnTo>
                <a:lnTo>
                  <a:pt x="260839" y="311051"/>
                </a:lnTo>
                <a:close/>
                <a:moveTo>
                  <a:pt x="1595859" y="288337"/>
                </a:moveTo>
                <a:lnTo>
                  <a:pt x="1615448" y="295194"/>
                </a:lnTo>
                <a:lnTo>
                  <a:pt x="1504459" y="391189"/>
                </a:lnTo>
                <a:lnTo>
                  <a:pt x="1491819" y="378322"/>
                </a:lnTo>
                <a:close/>
                <a:moveTo>
                  <a:pt x="348471" y="263494"/>
                </a:moveTo>
                <a:lnTo>
                  <a:pt x="405504" y="323744"/>
                </a:lnTo>
                <a:lnTo>
                  <a:pt x="394934" y="332080"/>
                </a:lnTo>
                <a:lnTo>
                  <a:pt x="391923" y="335581"/>
                </a:lnTo>
                <a:lnTo>
                  <a:pt x="333116" y="273456"/>
                </a:lnTo>
                <a:close/>
                <a:moveTo>
                  <a:pt x="1512159" y="259039"/>
                </a:moveTo>
                <a:lnTo>
                  <a:pt x="1530860" y="265585"/>
                </a:lnTo>
                <a:lnTo>
                  <a:pt x="1456606" y="342477"/>
                </a:lnTo>
                <a:lnTo>
                  <a:pt x="1443988" y="329632"/>
                </a:lnTo>
                <a:close/>
                <a:moveTo>
                  <a:pt x="412110" y="221916"/>
                </a:moveTo>
                <a:lnTo>
                  <a:pt x="459114" y="281464"/>
                </a:lnTo>
                <a:lnTo>
                  <a:pt x="444980" y="292610"/>
                </a:lnTo>
                <a:lnTo>
                  <a:pt x="397097" y="231949"/>
                </a:lnTo>
                <a:lnTo>
                  <a:pt x="411019" y="222917"/>
                </a:lnTo>
                <a:close/>
                <a:moveTo>
                  <a:pt x="1443396" y="221678"/>
                </a:moveTo>
                <a:lnTo>
                  <a:pt x="1459286" y="230644"/>
                </a:lnTo>
                <a:lnTo>
                  <a:pt x="1406897" y="295670"/>
                </a:lnTo>
                <a:lnTo>
                  <a:pt x="1392300" y="285098"/>
                </a:lnTo>
                <a:close/>
                <a:moveTo>
                  <a:pt x="1379005" y="182170"/>
                </a:moveTo>
                <a:lnTo>
                  <a:pt x="1391896" y="192619"/>
                </a:lnTo>
                <a:lnTo>
                  <a:pt x="1393186" y="193347"/>
                </a:lnTo>
                <a:lnTo>
                  <a:pt x="1351622" y="255636"/>
                </a:lnTo>
                <a:lnTo>
                  <a:pt x="1337034" y="245070"/>
                </a:lnTo>
                <a:close/>
                <a:moveTo>
                  <a:pt x="468008" y="170577"/>
                </a:moveTo>
                <a:lnTo>
                  <a:pt x="513069" y="239589"/>
                </a:lnTo>
                <a:lnTo>
                  <a:pt x="510638" y="240828"/>
                </a:lnTo>
                <a:lnTo>
                  <a:pt x="498586" y="250333"/>
                </a:lnTo>
                <a:lnTo>
                  <a:pt x="454568" y="182920"/>
                </a:lnTo>
                <a:close/>
                <a:moveTo>
                  <a:pt x="1319759" y="134146"/>
                </a:moveTo>
                <a:lnTo>
                  <a:pt x="1333978" y="145672"/>
                </a:lnTo>
                <a:lnTo>
                  <a:pt x="1294036" y="219016"/>
                </a:lnTo>
                <a:lnTo>
                  <a:pt x="1277891" y="211027"/>
                </a:lnTo>
                <a:close/>
                <a:moveTo>
                  <a:pt x="523355" y="113305"/>
                </a:moveTo>
                <a:lnTo>
                  <a:pt x="573987" y="208530"/>
                </a:lnTo>
                <a:lnTo>
                  <a:pt x="557949" y="216707"/>
                </a:lnTo>
                <a:lnTo>
                  <a:pt x="511350" y="129068"/>
                </a:lnTo>
                <a:close/>
                <a:moveTo>
                  <a:pt x="1261668" y="77024"/>
                </a:moveTo>
                <a:lnTo>
                  <a:pt x="1274734" y="92144"/>
                </a:lnTo>
                <a:lnTo>
                  <a:pt x="1232872" y="188750"/>
                </a:lnTo>
                <a:lnTo>
                  <a:pt x="1216718" y="180757"/>
                </a:lnTo>
                <a:close/>
                <a:moveTo>
                  <a:pt x="879964" y="47539"/>
                </a:moveTo>
                <a:lnTo>
                  <a:pt x="896536" y="48415"/>
                </a:lnTo>
                <a:lnTo>
                  <a:pt x="898006" y="48246"/>
                </a:lnTo>
                <a:lnTo>
                  <a:pt x="900930" y="121496"/>
                </a:lnTo>
                <a:lnTo>
                  <a:pt x="882930" y="121839"/>
                </a:lnTo>
                <a:close/>
                <a:moveTo>
                  <a:pt x="803804" y="43511"/>
                </a:moveTo>
                <a:lnTo>
                  <a:pt x="822082" y="44478"/>
                </a:lnTo>
                <a:lnTo>
                  <a:pt x="832792" y="126618"/>
                </a:lnTo>
                <a:lnTo>
                  <a:pt x="814920" y="128774"/>
                </a:lnTo>
                <a:close/>
                <a:moveTo>
                  <a:pt x="577653" y="42008"/>
                </a:moveTo>
                <a:lnTo>
                  <a:pt x="634782" y="177534"/>
                </a:lnTo>
                <a:lnTo>
                  <a:pt x="618704" y="185731"/>
                </a:lnTo>
                <a:lnTo>
                  <a:pt x="565079" y="58518"/>
                </a:lnTo>
                <a:close/>
                <a:moveTo>
                  <a:pt x="973404" y="39567"/>
                </a:moveTo>
                <a:lnTo>
                  <a:pt x="969228" y="123258"/>
                </a:lnTo>
                <a:lnTo>
                  <a:pt x="951312" y="121130"/>
                </a:lnTo>
                <a:lnTo>
                  <a:pt x="955278" y="41654"/>
                </a:lnTo>
                <a:close/>
                <a:moveTo>
                  <a:pt x="723233" y="31443"/>
                </a:moveTo>
                <a:lnTo>
                  <a:pt x="742691" y="35995"/>
                </a:lnTo>
                <a:lnTo>
                  <a:pt x="765354" y="137622"/>
                </a:lnTo>
                <a:lnTo>
                  <a:pt x="747791" y="141567"/>
                </a:lnTo>
                <a:close/>
                <a:moveTo>
                  <a:pt x="1051847" y="25765"/>
                </a:moveTo>
                <a:lnTo>
                  <a:pt x="1037014" y="131308"/>
                </a:lnTo>
                <a:lnTo>
                  <a:pt x="1019135" y="129184"/>
                </a:lnTo>
                <a:lnTo>
                  <a:pt x="1032869" y="31462"/>
                </a:lnTo>
                <a:close/>
                <a:moveTo>
                  <a:pt x="633115" y="6990"/>
                </a:moveTo>
                <a:lnTo>
                  <a:pt x="651107" y="14566"/>
                </a:lnTo>
                <a:lnTo>
                  <a:pt x="654699" y="15406"/>
                </a:lnTo>
                <a:lnTo>
                  <a:pt x="699105" y="154429"/>
                </a:lnTo>
                <a:lnTo>
                  <a:pt x="682029" y="160125"/>
                </a:lnTo>
                <a:close/>
                <a:moveTo>
                  <a:pt x="1203134" y="4273"/>
                </a:moveTo>
                <a:lnTo>
                  <a:pt x="1213236" y="20976"/>
                </a:lnTo>
                <a:lnTo>
                  <a:pt x="1215649" y="23769"/>
                </a:lnTo>
                <a:lnTo>
                  <a:pt x="1169442" y="163605"/>
                </a:lnTo>
                <a:lnTo>
                  <a:pt x="1152188" y="158449"/>
                </a:lnTo>
                <a:close/>
                <a:moveTo>
                  <a:pt x="1137683" y="0"/>
                </a:moveTo>
                <a:lnTo>
                  <a:pt x="1104046" y="144062"/>
                </a:lnTo>
                <a:lnTo>
                  <a:pt x="1086767" y="138898"/>
                </a:lnTo>
                <a:lnTo>
                  <a:pt x="1117806" y="596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solidFill>
                  <a:schemeClr val="lt1"/>
                </a:solidFill>
              </a:defRPr>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9pPr>
          </a:lstStyle>
          <a:p>
            <a:pPr marL="0" marR="0" lvl="0" indent="0" algn="ctr" defTabSz="604680" rtl="0" eaLnBrk="1" fontAlgn="base" latinLnBrk="0" hangingPunct="1">
              <a:lnSpc>
                <a:spcPct val="100000"/>
              </a:lnSpc>
              <a:spcBef>
                <a:spcPct val="0"/>
              </a:spcBef>
              <a:spcAft>
                <a:spcPct val="0"/>
              </a:spcAft>
              <a:buClrTx/>
              <a:buSzTx/>
              <a:buFontTx/>
              <a:buNone/>
              <a:defRPr/>
            </a:pPr>
            <a:endParaRPr kumimoji="0" lang="zh-CN" altLang="en-US" sz="2099" b="0" i="0" u="none" strike="noStrike" kern="1200" cap="none" spc="0" normalizeH="0" baseline="0" noProof="0">
              <a:ln>
                <a:noFill/>
              </a:ln>
              <a:solidFill>
                <a:schemeClr val="lt1"/>
              </a:solidFill>
              <a:effectLst/>
              <a:uLnTx/>
              <a:uFillTx/>
              <a:latin typeface="Arial" pitchFamily="34" charset="0"/>
              <a:ea typeface="微软雅黑" panose="020b0503020204020204" pitchFamily="34" charset="-122"/>
              <a:cs typeface="+mn-cs"/>
              <a:sym typeface="Arial" pitchFamily="34" charset="0"/>
            </a:endParaRPr>
          </a:p>
        </p:txBody>
      </p:sp>
      <p:sp>
        <p:nvSpPr>
          <p:cNvPr id="14" name="任意多边形 13"/>
          <p:cNvSpPr/>
          <p:nvPr/>
        </p:nvSpPr>
        <p:spPr>
          <a:xfrm>
            <a:off x="2794860" y="3549817"/>
            <a:ext cx="1736670" cy="1643825"/>
          </a:xfrm>
          <a:custGeom>
            <a:gdLst>
              <a:gd name="connsiteX0" fmla="*/ 766985 w 1487101"/>
              <a:gd name="connsiteY0" fmla="*/ 20013 h 1487102"/>
              <a:gd name="connsiteX1" fmla="*/ 620740 w 1487101"/>
              <a:gd name="connsiteY1" fmla="*/ 30273 h 1487102"/>
              <a:gd name="connsiteX2" fmla="*/ 30272 w 1487101"/>
              <a:gd name="connsiteY2" fmla="*/ 866362 h 1487102"/>
              <a:gd name="connsiteX3" fmla="*/ 866362 w 1487101"/>
              <a:gd name="connsiteY3" fmla="*/ 1456830 h 1487102"/>
              <a:gd name="connsiteX4" fmla="*/ 1456829 w 1487101"/>
              <a:gd name="connsiteY4" fmla="*/ 620740 h 1487102"/>
              <a:gd name="connsiteX5" fmla="*/ 766985 w 1487101"/>
              <a:gd name="connsiteY5" fmla="*/ 20013 h 1487102"/>
              <a:gd name="connsiteX6" fmla="*/ 767622 w 1487101"/>
              <a:gd name="connsiteY6" fmla="*/ 364 h 1487102"/>
              <a:gd name="connsiteX7" fmla="*/ 1476200 w 1487101"/>
              <a:gd name="connsiteY7" fmla="*/ 617405 h 1487102"/>
              <a:gd name="connsiteX8" fmla="*/ 869697 w 1487101"/>
              <a:gd name="connsiteY8" fmla="*/ 1476201 h 1487102"/>
              <a:gd name="connsiteX9" fmla="*/ 10901 w 1487101"/>
              <a:gd name="connsiteY9" fmla="*/ 869698 h 1487102"/>
              <a:gd name="connsiteX10" fmla="*/ 617404 w 1487101"/>
              <a:gd name="connsiteY10" fmla="*/ 10902 h 1487102"/>
              <a:gd name="connsiteX11" fmla="*/ 767622 w 1487101"/>
              <a:gd name="connsiteY11" fmla="*/ 364 h 14871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7101" h="1487102">
                <a:moveTo>
                  <a:pt x="766985" y="20013"/>
                </a:moveTo>
                <a:cubicBezTo>
                  <a:pt x="718916" y="18506"/>
                  <a:pt x="669981" y="21794"/>
                  <a:pt x="620740" y="30273"/>
                </a:cubicBezTo>
                <a:cubicBezTo>
                  <a:pt x="226807" y="98099"/>
                  <a:pt x="-37554" y="472430"/>
                  <a:pt x="30272" y="866362"/>
                </a:cubicBezTo>
                <a:cubicBezTo>
                  <a:pt x="98099" y="1260295"/>
                  <a:pt x="472430" y="1524656"/>
                  <a:pt x="866362" y="1456830"/>
                </a:cubicBezTo>
                <a:cubicBezTo>
                  <a:pt x="1260295" y="1389003"/>
                  <a:pt x="1524656" y="1014672"/>
                  <a:pt x="1456829" y="620740"/>
                </a:cubicBezTo>
                <a:cubicBezTo>
                  <a:pt x="1397481" y="276049"/>
                  <a:pt x="1103466" y="30561"/>
                  <a:pt x="766985" y="20013"/>
                </a:cubicBezTo>
                <a:close/>
                <a:moveTo>
                  <a:pt x="767622" y="364"/>
                </a:moveTo>
                <a:cubicBezTo>
                  <a:pt x="1113240" y="11198"/>
                  <a:pt x="1415240" y="263352"/>
                  <a:pt x="1476200" y="617405"/>
                </a:cubicBezTo>
                <a:cubicBezTo>
                  <a:pt x="1545869" y="1022036"/>
                  <a:pt x="1274328" y="1406532"/>
                  <a:pt x="869697" y="1476201"/>
                </a:cubicBezTo>
                <a:cubicBezTo>
                  <a:pt x="465066" y="1545869"/>
                  <a:pt x="80570" y="1274329"/>
                  <a:pt x="10901" y="869698"/>
                </a:cubicBezTo>
                <a:cubicBezTo>
                  <a:pt x="-58767" y="465067"/>
                  <a:pt x="212773" y="80570"/>
                  <a:pt x="617404" y="10902"/>
                </a:cubicBezTo>
                <a:cubicBezTo>
                  <a:pt x="667983" y="2193"/>
                  <a:pt x="718248" y="-1184"/>
                  <a:pt x="767622" y="364"/>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solidFill>
                  <a:schemeClr val="lt1"/>
                </a:solidFill>
              </a:defRPr>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9pPr>
          </a:lstStyle>
          <a:p>
            <a:pPr marL="0" marR="0" lvl="0" indent="0" algn="ctr" defTabSz="604680" rtl="0" eaLnBrk="1" fontAlgn="base" latinLnBrk="0" hangingPunct="1">
              <a:lnSpc>
                <a:spcPct val="100000"/>
              </a:lnSpc>
              <a:spcBef>
                <a:spcPct val="0"/>
              </a:spcBef>
              <a:spcAft>
                <a:spcPct val="0"/>
              </a:spcAft>
              <a:buClrTx/>
              <a:buSzTx/>
              <a:buFontTx/>
              <a:buNone/>
              <a:defRPr/>
            </a:pPr>
            <a:endParaRPr kumimoji="0" lang="en-US" altLang="zh-CN" sz="2099" b="0" i="0" u="none" strike="noStrike" kern="1200" cap="none" spc="0" normalizeH="0" baseline="0" noProof="0">
              <a:ln>
                <a:noFill/>
              </a:ln>
              <a:solidFill>
                <a:schemeClr val="accent1"/>
              </a:solidFill>
              <a:effectLst/>
              <a:uLnTx/>
              <a:uFillTx/>
              <a:latin typeface="Arial" pitchFamily="34" charset="0"/>
              <a:ea typeface="微软雅黑" panose="020b0503020204020204" pitchFamily="34" charset="-122"/>
              <a:cs typeface="+mn-cs"/>
              <a:sym typeface="Arial" pitchFamily="34" charset="0"/>
            </a:endParaRPr>
          </a:p>
        </p:txBody>
      </p:sp>
      <p:sp>
        <p:nvSpPr>
          <p:cNvPr id="15" name="任意多边形 14"/>
          <p:cNvSpPr/>
          <p:nvPr/>
        </p:nvSpPr>
        <p:spPr>
          <a:xfrm>
            <a:off x="3066252" y="3549817"/>
            <a:ext cx="1199838" cy="240444"/>
          </a:xfrm>
          <a:custGeom>
            <a:gdLst>
              <a:gd name="connsiteX0" fmla="*/ 650988 w 1301976"/>
              <a:gd name="connsiteY0" fmla="*/ 0 h 275406"/>
              <a:gd name="connsiteX1" fmla="*/ 1294759 w 1301976"/>
              <a:gd name="connsiteY1" fmla="*/ 266659 h 275406"/>
              <a:gd name="connsiteX2" fmla="*/ 1301976 w 1301976"/>
              <a:gd name="connsiteY2" fmla="*/ 275406 h 275406"/>
              <a:gd name="connsiteX3" fmla="*/ 0 w 1301976"/>
              <a:gd name="connsiteY3" fmla="*/ 275406 h 275406"/>
              <a:gd name="connsiteX4" fmla="*/ 7218 w 1301976"/>
              <a:gd name="connsiteY4" fmla="*/ 266659 h 275406"/>
              <a:gd name="connsiteX5" fmla="*/ 650988 w 1301976"/>
              <a:gd name="connsiteY5" fmla="*/ 0 h 2754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76" h="275406">
                <a:moveTo>
                  <a:pt x="650988" y="0"/>
                </a:moveTo>
                <a:cubicBezTo>
                  <a:pt x="902396" y="0"/>
                  <a:pt x="1130003" y="101903"/>
                  <a:pt x="1294759" y="266659"/>
                </a:cubicBezTo>
                <a:lnTo>
                  <a:pt x="1301976" y="275406"/>
                </a:lnTo>
                <a:lnTo>
                  <a:pt x="0" y="275406"/>
                </a:lnTo>
                <a:lnTo>
                  <a:pt x="7218" y="266659"/>
                </a:lnTo>
                <a:cubicBezTo>
                  <a:pt x="171973" y="101903"/>
                  <a:pt x="399580" y="0"/>
                  <a:pt x="650988"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62500" lnSpcReduction="20000"/>
          </a:bodyPr>
          <a:lstStyle>
            <a:defPPr>
              <a:defRPr lang="zh-CN">
                <a:solidFill>
                  <a:schemeClr val="lt1"/>
                </a:solidFill>
              </a:defRPr>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9pPr>
          </a:lstStyle>
          <a:p>
            <a:pPr marL="0" marR="0" lvl="0" indent="0" algn="ctr" defTabSz="604680" rtl="0" eaLnBrk="1" fontAlgn="base" latinLnBrk="0" hangingPunct="1">
              <a:lnSpc>
                <a:spcPct val="100000"/>
              </a:lnSpc>
              <a:spcBef>
                <a:spcPct val="0"/>
              </a:spcBef>
              <a:spcAft>
                <a:spcPts val="600"/>
              </a:spcAft>
              <a:buClrTx/>
              <a:buSzTx/>
              <a:buFontTx/>
              <a:buNone/>
              <a:defRPr/>
            </a:pPr>
            <a:r>
              <a:rPr kumimoji="0" lang="en-US" altLang="zh-CN" sz="2099" b="0" i="0" u="none" strike="noStrike" kern="1200" cap="none" spc="45" normalizeH="0" baseline="0" noProof="0">
                <a:ln>
                  <a:noFill/>
                </a:ln>
                <a:solidFill>
                  <a:schemeClr val="bg1"/>
                </a:solidFill>
                <a:effectLst/>
                <a:uLnTx/>
                <a:uFillTx/>
                <a:latin typeface="Arial" pitchFamily="34" charset="0"/>
                <a:ea typeface="微软雅黑" panose="020b0503020204020204" pitchFamily="34" charset="-122"/>
                <a:cs typeface="+mn-cs"/>
                <a:sym typeface="Arial" pitchFamily="34" charset="0"/>
              </a:rPr>
              <a:t>02</a:t>
            </a:r>
          </a:p>
        </p:txBody>
      </p:sp>
      <p:sp>
        <p:nvSpPr>
          <p:cNvPr id="16" name="文本框 39"/>
          <p:cNvSpPr txBox="1"/>
          <p:nvPr/>
        </p:nvSpPr>
        <p:spPr>
          <a:xfrm>
            <a:off x="2897227" y="3800973"/>
            <a:ext cx="1616448" cy="1134371"/>
          </a:xfrm>
          <a:prstGeom prst="rect">
            <a:avLst/>
          </a:prstGeom>
          <a:noFill/>
        </p:spPr>
        <p:txBody>
          <a:bodyPr anchor="ctr"/>
          <a:lstStyle>
            <a:defPPr>
              <a:defRPr lang="zh-CN"/>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9pPr>
          </a:lstStyle>
          <a:p>
            <a:pPr marL="0" marR="0" lvl="0" indent="0" algn="l" defTabSz="604680" rtl="0" eaLnBrk="1" fontAlgn="base" latinLnBrk="0" hangingPunct="1">
              <a:lnSpc>
                <a:spcPct val="120000"/>
              </a:lnSpc>
              <a:spcBef>
                <a:spcPct val="0"/>
              </a:spcBef>
              <a:spcAft>
                <a:spcPts val="600"/>
              </a:spcAft>
              <a:buClrTx/>
              <a:buSzTx/>
              <a:buFontTx/>
              <a:buNone/>
              <a:defRPr/>
            </a:pPr>
            <a:r>
              <a:rPr kumimoji="0" lang="zh-CN" altLang="en-US" sz="2099" b="1" i="0" u="none" strike="noStrike" kern="0" cap="none" spc="60" normalizeH="0" baseline="0" noProof="0">
                <a:ln>
                  <a:noFill/>
                </a:ln>
                <a:solidFill>
                  <a:schemeClr val="accent2">
                    <a:lumMod val="75000"/>
                  </a:schemeClr>
                </a:solidFill>
                <a:effectLst/>
                <a:uLnTx/>
                <a:uFillTx/>
                <a:latin typeface="黑体" pitchFamily="49" charset="-122"/>
                <a:ea typeface="黑体" pitchFamily="49" charset="-122"/>
                <a:cs typeface="+mn-cs"/>
              </a:rPr>
              <a:t>诺贝尔奖的颁奖机构、时间和地</a:t>
            </a:r>
            <a:r>
              <a:rPr kumimoji="0" lang="zh-CN" altLang="en-US" sz="2099" b="1" i="0" u="none" strike="noStrike" kern="0" cap="none" spc="60" normalizeH="0" baseline="0" noProof="0" smtClean="0">
                <a:ln>
                  <a:noFill/>
                </a:ln>
                <a:solidFill>
                  <a:schemeClr val="accent2">
                    <a:lumMod val="75000"/>
                  </a:schemeClr>
                </a:solidFill>
                <a:effectLst/>
                <a:uLnTx/>
                <a:uFillTx/>
                <a:latin typeface="黑体" pitchFamily="49" charset="-122"/>
                <a:ea typeface="黑体" pitchFamily="49" charset="-122"/>
                <a:cs typeface="+mn-cs"/>
              </a:rPr>
              <a:t>点</a:t>
            </a:r>
            <a:endParaRPr kumimoji="0" lang="zh-CN" altLang="en-US" sz="2099" b="1" i="0" u="none" strike="noStrike" kern="0" cap="none" spc="60" normalizeH="0" baseline="0" noProof="0">
              <a:ln>
                <a:noFill/>
              </a:ln>
              <a:solidFill>
                <a:schemeClr val="accent2">
                  <a:lumMod val="75000"/>
                </a:schemeClr>
              </a:solidFill>
              <a:effectLst/>
              <a:uLnTx/>
              <a:uFillTx/>
              <a:latin typeface="黑体" pitchFamily="49" charset="-122"/>
              <a:ea typeface="黑体" pitchFamily="49" charset="-122"/>
              <a:cs typeface="+mn-cs"/>
            </a:endParaRPr>
          </a:p>
        </p:txBody>
      </p:sp>
      <p:sp>
        <p:nvSpPr>
          <p:cNvPr id="17" name="任意多边形 16"/>
          <p:cNvSpPr/>
          <p:nvPr/>
        </p:nvSpPr>
        <p:spPr>
          <a:xfrm>
            <a:off x="4716028" y="2016691"/>
            <a:ext cx="2202083" cy="1990207"/>
          </a:xfrm>
          <a:custGeom>
            <a:gdLst>
              <a:gd name="connsiteX0" fmla="*/ 961691 w 1844621"/>
              <a:gd name="connsiteY0" fmla="*/ 1643760 h 1765598"/>
              <a:gd name="connsiteX1" fmla="*/ 964657 w 1844621"/>
              <a:gd name="connsiteY1" fmla="*/ 1718060 h 1765598"/>
              <a:gd name="connsiteX2" fmla="*/ 948083 w 1844621"/>
              <a:gd name="connsiteY2" fmla="*/ 1717184 h 1765598"/>
              <a:gd name="connsiteX3" fmla="*/ 946614 w 1844621"/>
              <a:gd name="connsiteY3" fmla="*/ 1717353 h 1765598"/>
              <a:gd name="connsiteX4" fmla="*/ 943691 w 1844621"/>
              <a:gd name="connsiteY4" fmla="*/ 1644103 h 1765598"/>
              <a:gd name="connsiteX5" fmla="*/ 875350 w 1844621"/>
              <a:gd name="connsiteY5" fmla="*/ 1643169 h 1765598"/>
              <a:gd name="connsiteX6" fmla="*/ 893299 w 1844621"/>
              <a:gd name="connsiteY6" fmla="*/ 1644629 h 1765598"/>
              <a:gd name="connsiteX7" fmla="*/ 889341 w 1844621"/>
              <a:gd name="connsiteY7" fmla="*/ 1723945 h 1765598"/>
              <a:gd name="connsiteX8" fmla="*/ 871214 w 1844621"/>
              <a:gd name="connsiteY8" fmla="*/ 1726031 h 1765598"/>
              <a:gd name="connsiteX9" fmla="*/ 1029699 w 1844621"/>
              <a:gd name="connsiteY9" fmla="*/ 1636826 h 1765598"/>
              <a:gd name="connsiteX10" fmla="*/ 1040815 w 1844621"/>
              <a:gd name="connsiteY10" fmla="*/ 1722087 h 1765598"/>
              <a:gd name="connsiteX11" fmla="*/ 1022537 w 1844621"/>
              <a:gd name="connsiteY11" fmla="*/ 1721121 h 1765598"/>
              <a:gd name="connsiteX12" fmla="*/ 1011828 w 1844621"/>
              <a:gd name="connsiteY12" fmla="*/ 1638982 h 1765598"/>
              <a:gd name="connsiteX13" fmla="*/ 807350 w 1844621"/>
              <a:gd name="connsiteY13" fmla="*/ 1636115 h 1765598"/>
              <a:gd name="connsiteX14" fmla="*/ 822430 w 1844621"/>
              <a:gd name="connsiteY14" fmla="*/ 1638864 h 1765598"/>
              <a:gd name="connsiteX15" fmla="*/ 825110 w 1844621"/>
              <a:gd name="connsiteY15" fmla="*/ 1639083 h 1765598"/>
              <a:gd name="connsiteX16" fmla="*/ 811751 w 1844621"/>
              <a:gd name="connsiteY16" fmla="*/ 1734136 h 1765598"/>
              <a:gd name="connsiteX17" fmla="*/ 792774 w 1844621"/>
              <a:gd name="connsiteY17" fmla="*/ 1739833 h 1765598"/>
              <a:gd name="connsiteX18" fmla="*/ 1096827 w 1844621"/>
              <a:gd name="connsiteY18" fmla="*/ 1624033 h 1765598"/>
              <a:gd name="connsiteX19" fmla="*/ 1121385 w 1844621"/>
              <a:gd name="connsiteY19" fmla="*/ 1734155 h 1765598"/>
              <a:gd name="connsiteX20" fmla="*/ 1101928 w 1844621"/>
              <a:gd name="connsiteY20" fmla="*/ 1729603 h 1765598"/>
              <a:gd name="connsiteX21" fmla="*/ 1079265 w 1844621"/>
              <a:gd name="connsiteY21" fmla="*/ 1627978 h 1765598"/>
              <a:gd name="connsiteX22" fmla="*/ 740342 w 1844621"/>
              <a:gd name="connsiteY22" fmla="*/ 1622534 h 1765598"/>
              <a:gd name="connsiteX23" fmla="*/ 749046 w 1844621"/>
              <a:gd name="connsiteY23" fmla="*/ 1625484 h 1765598"/>
              <a:gd name="connsiteX24" fmla="*/ 757767 w 1844621"/>
              <a:gd name="connsiteY24" fmla="*/ 1627074 h 1765598"/>
              <a:gd name="connsiteX25" fmla="*/ 726815 w 1844621"/>
              <a:gd name="connsiteY25" fmla="*/ 1759631 h 1765598"/>
              <a:gd name="connsiteX26" fmla="*/ 706937 w 1844621"/>
              <a:gd name="connsiteY26" fmla="*/ 1765598 h 1765598"/>
              <a:gd name="connsiteX27" fmla="*/ 1162592 w 1844621"/>
              <a:gd name="connsiteY27" fmla="*/ 1605474 h 1765598"/>
              <a:gd name="connsiteX28" fmla="*/ 1211506 w 1844621"/>
              <a:gd name="connsiteY28" fmla="*/ 1758609 h 1765598"/>
              <a:gd name="connsiteX29" fmla="*/ 1193512 w 1844621"/>
              <a:gd name="connsiteY29" fmla="*/ 1751032 h 1765598"/>
              <a:gd name="connsiteX30" fmla="*/ 1189921 w 1844621"/>
              <a:gd name="connsiteY30" fmla="*/ 1750192 h 1765598"/>
              <a:gd name="connsiteX31" fmla="*/ 1145515 w 1844621"/>
              <a:gd name="connsiteY31" fmla="*/ 1611170 h 1765598"/>
              <a:gd name="connsiteX32" fmla="*/ 675637 w 1844621"/>
              <a:gd name="connsiteY32" fmla="*/ 1600604 h 1765598"/>
              <a:gd name="connsiteX33" fmla="*/ 692686 w 1844621"/>
              <a:gd name="connsiteY33" fmla="*/ 1606382 h 1765598"/>
              <a:gd name="connsiteX34" fmla="*/ 641486 w 1844621"/>
              <a:gd name="connsiteY34" fmla="*/ 1761326 h 1765598"/>
              <a:gd name="connsiteX35" fmla="*/ 631383 w 1844621"/>
              <a:gd name="connsiteY35" fmla="*/ 1744623 h 1765598"/>
              <a:gd name="connsiteX36" fmla="*/ 628970 w 1844621"/>
              <a:gd name="connsiteY36" fmla="*/ 1741831 h 1765598"/>
              <a:gd name="connsiteX37" fmla="*/ 1225916 w 1844621"/>
              <a:gd name="connsiteY37" fmla="*/ 1579868 h 1765598"/>
              <a:gd name="connsiteX38" fmla="*/ 1279540 w 1844621"/>
              <a:gd name="connsiteY38" fmla="*/ 1707080 h 1765598"/>
              <a:gd name="connsiteX39" fmla="*/ 1266966 w 1844621"/>
              <a:gd name="connsiteY39" fmla="*/ 1723591 h 1765598"/>
              <a:gd name="connsiteX40" fmla="*/ 1209837 w 1844621"/>
              <a:gd name="connsiteY40" fmla="*/ 1588066 h 1765598"/>
              <a:gd name="connsiteX41" fmla="*/ 610954 w 1844621"/>
              <a:gd name="connsiteY41" fmla="*/ 1578681 h 1765598"/>
              <a:gd name="connsiteX42" fmla="*/ 628059 w 1844621"/>
              <a:gd name="connsiteY42" fmla="*/ 1584478 h 1765598"/>
              <a:gd name="connsiteX43" fmla="*/ 582951 w 1844621"/>
              <a:gd name="connsiteY43" fmla="*/ 1688574 h 1765598"/>
              <a:gd name="connsiteX44" fmla="*/ 569886 w 1844621"/>
              <a:gd name="connsiteY44" fmla="*/ 1673454 h 1765598"/>
              <a:gd name="connsiteX45" fmla="*/ 1286670 w 1844621"/>
              <a:gd name="connsiteY45" fmla="*/ 1548893 h 1765598"/>
              <a:gd name="connsiteX46" fmla="*/ 1333269 w 1844621"/>
              <a:gd name="connsiteY46" fmla="*/ 1636531 h 1765598"/>
              <a:gd name="connsiteX47" fmla="*/ 1321264 w 1844621"/>
              <a:gd name="connsiteY47" fmla="*/ 1652294 h 1765598"/>
              <a:gd name="connsiteX48" fmla="*/ 1270632 w 1844621"/>
              <a:gd name="connsiteY48" fmla="*/ 1557070 h 1765598"/>
              <a:gd name="connsiteX49" fmla="*/ 551444 w 1844621"/>
              <a:gd name="connsiteY49" fmla="*/ 1545001 h 1765598"/>
              <a:gd name="connsiteX50" fmla="*/ 567074 w 1844621"/>
              <a:gd name="connsiteY50" fmla="*/ 1553937 h 1765598"/>
              <a:gd name="connsiteX51" fmla="*/ 524862 w 1844621"/>
              <a:gd name="connsiteY51" fmla="*/ 1631452 h 1765598"/>
              <a:gd name="connsiteX52" fmla="*/ 510642 w 1844621"/>
              <a:gd name="connsiteY52" fmla="*/ 1619926 h 1765598"/>
              <a:gd name="connsiteX53" fmla="*/ 1346034 w 1844621"/>
              <a:gd name="connsiteY53" fmla="*/ 1515267 h 1765598"/>
              <a:gd name="connsiteX54" fmla="*/ 1390051 w 1844621"/>
              <a:gd name="connsiteY54" fmla="*/ 1582679 h 1765598"/>
              <a:gd name="connsiteX55" fmla="*/ 1376613 w 1844621"/>
              <a:gd name="connsiteY55" fmla="*/ 1595021 h 1765598"/>
              <a:gd name="connsiteX56" fmla="*/ 1331552 w 1844621"/>
              <a:gd name="connsiteY56" fmla="*/ 1526010 h 1765598"/>
              <a:gd name="connsiteX57" fmla="*/ 1333983 w 1844621"/>
              <a:gd name="connsiteY57" fmla="*/ 1524770 h 1765598"/>
              <a:gd name="connsiteX58" fmla="*/ 492213 w 1844621"/>
              <a:gd name="connsiteY58" fmla="*/ 1511140 h 1765598"/>
              <a:gd name="connsiteX59" fmla="*/ 507877 w 1844621"/>
              <a:gd name="connsiteY59" fmla="*/ 1520095 h 1765598"/>
              <a:gd name="connsiteX60" fmla="*/ 465615 w 1844621"/>
              <a:gd name="connsiteY60" fmla="*/ 1583429 h 1765598"/>
              <a:gd name="connsiteX61" fmla="*/ 452723 w 1844621"/>
              <a:gd name="connsiteY61" fmla="*/ 1572979 h 1765598"/>
              <a:gd name="connsiteX62" fmla="*/ 451434 w 1844621"/>
              <a:gd name="connsiteY62" fmla="*/ 1572252 h 1765598"/>
              <a:gd name="connsiteX63" fmla="*/ 1399641 w 1844621"/>
              <a:gd name="connsiteY63" fmla="*/ 1472989 h 1765598"/>
              <a:gd name="connsiteX64" fmla="*/ 1447523 w 1844621"/>
              <a:gd name="connsiteY64" fmla="*/ 1533649 h 1765598"/>
              <a:gd name="connsiteX65" fmla="*/ 1433600 w 1844621"/>
              <a:gd name="connsiteY65" fmla="*/ 1542681 h 1765598"/>
              <a:gd name="connsiteX66" fmla="*/ 1432510 w 1844621"/>
              <a:gd name="connsiteY66" fmla="*/ 1543682 h 1765598"/>
              <a:gd name="connsiteX67" fmla="*/ 1385507 w 1844621"/>
              <a:gd name="connsiteY67" fmla="*/ 1484135 h 1765598"/>
              <a:gd name="connsiteX68" fmla="*/ 439084 w 1844621"/>
              <a:gd name="connsiteY68" fmla="*/ 1468240 h 1765598"/>
              <a:gd name="connsiteX69" fmla="*/ 452737 w 1844621"/>
              <a:gd name="connsiteY69" fmla="*/ 1479985 h 1765598"/>
              <a:gd name="connsiteX70" fmla="*/ 401226 w 1844621"/>
              <a:gd name="connsiteY70" fmla="*/ 1543921 h 1765598"/>
              <a:gd name="connsiteX71" fmla="*/ 385335 w 1844621"/>
              <a:gd name="connsiteY71" fmla="*/ 1534955 h 1765598"/>
              <a:gd name="connsiteX72" fmla="*/ 1452700 w 1844621"/>
              <a:gd name="connsiteY72" fmla="*/ 1430017 h 1765598"/>
              <a:gd name="connsiteX73" fmla="*/ 1511505 w 1844621"/>
              <a:gd name="connsiteY73" fmla="*/ 1492141 h 1765598"/>
              <a:gd name="connsiteX74" fmla="*/ 1496150 w 1844621"/>
              <a:gd name="connsiteY74" fmla="*/ 1502102 h 1765598"/>
              <a:gd name="connsiteX75" fmla="*/ 1439119 w 1844621"/>
              <a:gd name="connsiteY75" fmla="*/ 1441854 h 1765598"/>
              <a:gd name="connsiteX76" fmla="*/ 1449687 w 1844621"/>
              <a:gd name="connsiteY76" fmla="*/ 1433519 h 1765598"/>
              <a:gd name="connsiteX77" fmla="*/ 387391 w 1844621"/>
              <a:gd name="connsiteY77" fmla="*/ 1423768 h 1765598"/>
              <a:gd name="connsiteX78" fmla="*/ 401059 w 1844621"/>
              <a:gd name="connsiteY78" fmla="*/ 1435526 h 1765598"/>
              <a:gd name="connsiteX79" fmla="*/ 332463 w 1844621"/>
              <a:gd name="connsiteY79" fmla="*/ 1506560 h 1765598"/>
              <a:gd name="connsiteX80" fmla="*/ 313761 w 1844621"/>
              <a:gd name="connsiteY80" fmla="*/ 1500014 h 1765598"/>
              <a:gd name="connsiteX81" fmla="*/ 1497274 w 1844621"/>
              <a:gd name="connsiteY81" fmla="*/ 1378205 h 1765598"/>
              <a:gd name="connsiteX82" fmla="*/ 1583781 w 1844621"/>
              <a:gd name="connsiteY82" fmla="*/ 1454547 h 1765598"/>
              <a:gd name="connsiteX83" fmla="*/ 1565364 w 1844621"/>
              <a:gd name="connsiteY83" fmla="*/ 1462300 h 1765598"/>
              <a:gd name="connsiteX84" fmla="*/ 1485535 w 1844621"/>
              <a:gd name="connsiteY84" fmla="*/ 1391850 h 1765598"/>
              <a:gd name="connsiteX85" fmla="*/ 342078 w 1844621"/>
              <a:gd name="connsiteY85" fmla="*/ 1372754 h 1765598"/>
              <a:gd name="connsiteX86" fmla="*/ 353236 w 1844621"/>
              <a:gd name="connsiteY86" fmla="*/ 1386902 h 1765598"/>
              <a:gd name="connsiteX87" fmla="*/ 248764 w 1844621"/>
              <a:gd name="connsiteY87" fmla="*/ 1477262 h 1765598"/>
              <a:gd name="connsiteX88" fmla="*/ 229175 w 1844621"/>
              <a:gd name="connsiteY88" fmla="*/ 1470405 h 1765598"/>
              <a:gd name="connsiteX89" fmla="*/ 1541797 w 1844621"/>
              <a:gd name="connsiteY89" fmla="*/ 1326453 h 1765598"/>
              <a:gd name="connsiteX90" fmla="*/ 1671063 w 1844621"/>
              <a:gd name="connsiteY90" fmla="*/ 1421359 h 1765598"/>
              <a:gd name="connsiteX91" fmla="*/ 1652052 w 1844621"/>
              <a:gd name="connsiteY91" fmla="*/ 1425806 h 1765598"/>
              <a:gd name="connsiteX92" fmla="*/ 1648653 w 1844621"/>
              <a:gd name="connsiteY92" fmla="*/ 1427237 h 1765598"/>
              <a:gd name="connsiteX93" fmla="*/ 1530022 w 1844621"/>
              <a:gd name="connsiteY93" fmla="*/ 1340139 h 1765598"/>
              <a:gd name="connsiteX94" fmla="*/ 299862 w 1844621"/>
              <a:gd name="connsiteY94" fmla="*/ 1319225 h 1765598"/>
              <a:gd name="connsiteX95" fmla="*/ 311019 w 1844621"/>
              <a:gd name="connsiteY95" fmla="*/ 1333372 h 1765598"/>
              <a:gd name="connsiteX96" fmla="*/ 178732 w 1844621"/>
              <a:gd name="connsiteY96" fmla="*/ 1428480 h 1765598"/>
              <a:gd name="connsiteX97" fmla="*/ 180377 w 1844621"/>
              <a:gd name="connsiteY97" fmla="*/ 1409027 h 1765598"/>
              <a:gd name="connsiteX98" fmla="*/ 180067 w 1844621"/>
              <a:gd name="connsiteY98" fmla="*/ 1405352 h 1765598"/>
              <a:gd name="connsiteX99" fmla="*/ 1576542 w 1844621"/>
              <a:gd name="connsiteY99" fmla="*/ 1267609 h 1765598"/>
              <a:gd name="connsiteX100" fmla="*/ 1695816 w 1844621"/>
              <a:gd name="connsiteY100" fmla="*/ 1339681 h 1765598"/>
              <a:gd name="connsiteX101" fmla="*/ 1695348 w 1844621"/>
              <a:gd name="connsiteY101" fmla="*/ 1360430 h 1765598"/>
              <a:gd name="connsiteX102" fmla="*/ 1567606 w 1844621"/>
              <a:gd name="connsiteY102" fmla="*/ 1283241 h 1765598"/>
              <a:gd name="connsiteX103" fmla="*/ 263531 w 1844621"/>
              <a:gd name="connsiteY103" fmla="*/ 1261503 h 1765598"/>
              <a:gd name="connsiteX104" fmla="*/ 271723 w 1844621"/>
              <a:gd name="connsiteY104" fmla="*/ 1277570 h 1765598"/>
              <a:gd name="connsiteX105" fmla="*/ 174140 w 1844621"/>
              <a:gd name="connsiteY105" fmla="*/ 1335215 h 1765598"/>
              <a:gd name="connsiteX106" fmla="*/ 172457 w 1844621"/>
              <a:gd name="connsiteY106" fmla="*/ 1315303 h 1765598"/>
              <a:gd name="connsiteX107" fmla="*/ 1610398 w 1844621"/>
              <a:gd name="connsiteY107" fmla="*/ 1208387 h 1765598"/>
              <a:gd name="connsiteX108" fmla="*/ 1697816 w 1844621"/>
              <a:gd name="connsiteY108" fmla="*/ 1251024 h 1765598"/>
              <a:gd name="connsiteX109" fmla="*/ 1697369 w 1844621"/>
              <a:gd name="connsiteY109" fmla="*/ 1270832 h 1765598"/>
              <a:gd name="connsiteX110" fmla="*/ 1601446 w 1844621"/>
              <a:gd name="connsiteY110" fmla="*/ 1224047 h 1765598"/>
              <a:gd name="connsiteX111" fmla="*/ 232566 w 1844621"/>
              <a:gd name="connsiteY111" fmla="*/ 1200770 h 1765598"/>
              <a:gd name="connsiteX112" fmla="*/ 240745 w 1844621"/>
              <a:gd name="connsiteY112" fmla="*/ 1216812 h 1765598"/>
              <a:gd name="connsiteX113" fmla="*/ 160720 w 1844621"/>
              <a:gd name="connsiteY113" fmla="*/ 1254859 h 1765598"/>
              <a:gd name="connsiteX114" fmla="*/ 155991 w 1844621"/>
              <a:gd name="connsiteY114" fmla="*/ 1237178 h 1765598"/>
              <a:gd name="connsiteX115" fmla="*/ 1634958 w 1844621"/>
              <a:gd name="connsiteY115" fmla="*/ 1144690 h 1765598"/>
              <a:gd name="connsiteX116" fmla="*/ 1712099 w 1844621"/>
              <a:gd name="connsiteY116" fmla="*/ 1174082 h 1765598"/>
              <a:gd name="connsiteX117" fmla="*/ 1708482 w 1844621"/>
              <a:gd name="connsiteY117" fmla="*/ 1191966 h 1765598"/>
              <a:gd name="connsiteX118" fmla="*/ 1629176 w 1844621"/>
              <a:gd name="connsiteY118" fmla="*/ 1161750 h 1765598"/>
              <a:gd name="connsiteX119" fmla="*/ 204756 w 1844621"/>
              <a:gd name="connsiteY119" fmla="*/ 1138431 h 1765598"/>
              <a:gd name="connsiteX120" fmla="*/ 210455 w 1844621"/>
              <a:gd name="connsiteY120" fmla="*/ 1155515 h 1765598"/>
              <a:gd name="connsiteX121" fmla="*/ 141015 w 1844621"/>
              <a:gd name="connsiteY121" fmla="*/ 1181182 h 1765598"/>
              <a:gd name="connsiteX122" fmla="*/ 136727 w 1844621"/>
              <a:gd name="connsiteY122" fmla="*/ 1165150 h 1765598"/>
              <a:gd name="connsiteX123" fmla="*/ 136112 w 1844621"/>
              <a:gd name="connsiteY123" fmla="*/ 1163804 h 1765598"/>
              <a:gd name="connsiteX124" fmla="*/ 1656844 w 1844621"/>
              <a:gd name="connsiteY124" fmla="*/ 1080115 h 1765598"/>
              <a:gd name="connsiteX125" fmla="*/ 1729776 w 1844621"/>
              <a:gd name="connsiteY125" fmla="*/ 1100634 h 1765598"/>
              <a:gd name="connsiteX126" fmla="*/ 1723821 w 1844621"/>
              <a:gd name="connsiteY126" fmla="*/ 1116126 h 1765598"/>
              <a:gd name="connsiteX127" fmla="*/ 1723528 w 1844621"/>
              <a:gd name="connsiteY127" fmla="*/ 1117576 h 1765598"/>
              <a:gd name="connsiteX128" fmla="*/ 1651058 w 1844621"/>
              <a:gd name="connsiteY128" fmla="*/ 1097186 h 1765598"/>
              <a:gd name="connsiteX129" fmla="*/ 184625 w 1844621"/>
              <a:gd name="connsiteY129" fmla="*/ 1073110 h 1765598"/>
              <a:gd name="connsiteX130" fmla="*/ 188043 w 1844621"/>
              <a:gd name="connsiteY130" fmla="*/ 1088326 h 1765598"/>
              <a:gd name="connsiteX131" fmla="*/ 188810 w 1844621"/>
              <a:gd name="connsiteY131" fmla="*/ 1090624 h 1765598"/>
              <a:gd name="connsiteX132" fmla="*/ 112145 w 1844621"/>
              <a:gd name="connsiteY132" fmla="*/ 1111372 h 1765598"/>
              <a:gd name="connsiteX133" fmla="*/ 104560 w 1844621"/>
              <a:gd name="connsiteY133" fmla="*/ 1094778 h 1765598"/>
              <a:gd name="connsiteX134" fmla="*/ 1672722 w 1844621"/>
              <a:gd name="connsiteY134" fmla="*/ 1013691 h 1765598"/>
              <a:gd name="connsiteX135" fmla="*/ 1757141 w 1844621"/>
              <a:gd name="connsiteY135" fmla="*/ 1029446 h 1765598"/>
              <a:gd name="connsiteX136" fmla="*/ 1750574 w 1844621"/>
              <a:gd name="connsiteY136" fmla="*/ 1046531 h 1765598"/>
              <a:gd name="connsiteX137" fmla="*/ 1669493 w 1844621"/>
              <a:gd name="connsiteY137" fmla="*/ 1031399 h 1765598"/>
              <a:gd name="connsiteX138" fmla="*/ 170225 w 1844621"/>
              <a:gd name="connsiteY138" fmla="*/ 1006273 h 1765598"/>
              <a:gd name="connsiteX139" fmla="*/ 170936 w 1844621"/>
              <a:gd name="connsiteY139" fmla="*/ 1012170 h 1765598"/>
              <a:gd name="connsiteX140" fmla="*/ 173584 w 1844621"/>
              <a:gd name="connsiteY140" fmla="*/ 1023958 h 1765598"/>
              <a:gd name="connsiteX141" fmla="*/ 78475 w 1844621"/>
              <a:gd name="connsiteY141" fmla="*/ 1040728 h 1765598"/>
              <a:gd name="connsiteX142" fmla="*/ 67193 w 1844621"/>
              <a:gd name="connsiteY142" fmla="*/ 1024440 h 1765598"/>
              <a:gd name="connsiteX143" fmla="*/ 1681368 w 1844621"/>
              <a:gd name="connsiteY143" fmla="*/ 945892 h 1765598"/>
              <a:gd name="connsiteX144" fmla="*/ 1793516 w 1844621"/>
              <a:gd name="connsiteY144" fmla="*/ 956550 h 1765598"/>
              <a:gd name="connsiteX145" fmla="*/ 1783173 w 1844621"/>
              <a:gd name="connsiteY145" fmla="*/ 973649 h 1765598"/>
              <a:gd name="connsiteX146" fmla="*/ 1679909 w 1844621"/>
              <a:gd name="connsiteY146" fmla="*/ 963835 h 1765598"/>
              <a:gd name="connsiteX147" fmla="*/ 162034 w 1844621"/>
              <a:gd name="connsiteY147" fmla="*/ 938372 h 1765598"/>
              <a:gd name="connsiteX148" fmla="*/ 164191 w 1844621"/>
              <a:gd name="connsiteY148" fmla="*/ 956254 h 1765598"/>
              <a:gd name="connsiteX149" fmla="*/ 27981 w 1844621"/>
              <a:gd name="connsiteY149" fmla="*/ 967828 h 1765598"/>
              <a:gd name="connsiteX150" fmla="*/ 16164 w 1844621"/>
              <a:gd name="connsiteY150" fmla="*/ 950767 h 1765598"/>
              <a:gd name="connsiteX151" fmla="*/ 1683923 w 1844621"/>
              <a:gd name="connsiteY151" fmla="*/ 877596 h 1765598"/>
              <a:gd name="connsiteX152" fmla="*/ 1844621 w 1844621"/>
              <a:gd name="connsiteY152" fmla="*/ 878397 h 1765598"/>
              <a:gd name="connsiteX153" fmla="*/ 1831855 w 1844621"/>
              <a:gd name="connsiteY153" fmla="*/ 893168 h 1765598"/>
              <a:gd name="connsiteX154" fmla="*/ 1829946 w 1844621"/>
              <a:gd name="connsiteY154" fmla="*/ 896325 h 1765598"/>
              <a:gd name="connsiteX155" fmla="*/ 1684266 w 1844621"/>
              <a:gd name="connsiteY155" fmla="*/ 895598 h 1765598"/>
              <a:gd name="connsiteX156" fmla="*/ 14676 w 1844621"/>
              <a:gd name="connsiteY156" fmla="*/ 869273 h 1765598"/>
              <a:gd name="connsiteX157" fmla="*/ 160356 w 1844621"/>
              <a:gd name="connsiteY157" fmla="*/ 869999 h 1765598"/>
              <a:gd name="connsiteX158" fmla="*/ 160699 w 1844621"/>
              <a:gd name="connsiteY158" fmla="*/ 888001 h 1765598"/>
              <a:gd name="connsiteX159" fmla="*/ 0 w 1844621"/>
              <a:gd name="connsiteY159" fmla="*/ 887200 h 1765598"/>
              <a:gd name="connsiteX160" fmla="*/ 12766 w 1844621"/>
              <a:gd name="connsiteY160" fmla="*/ 872429 h 1765598"/>
              <a:gd name="connsiteX161" fmla="*/ 1816638 w 1844621"/>
              <a:gd name="connsiteY161" fmla="*/ 797770 h 1765598"/>
              <a:gd name="connsiteX162" fmla="*/ 1828455 w 1844621"/>
              <a:gd name="connsiteY162" fmla="*/ 814831 h 1765598"/>
              <a:gd name="connsiteX163" fmla="*/ 1682588 w 1844621"/>
              <a:gd name="connsiteY163" fmla="*/ 827227 h 1765598"/>
              <a:gd name="connsiteX164" fmla="*/ 1680430 w 1844621"/>
              <a:gd name="connsiteY164" fmla="*/ 809345 h 1765598"/>
              <a:gd name="connsiteX165" fmla="*/ 61447 w 1844621"/>
              <a:gd name="connsiteY165" fmla="*/ 791950 h 1765598"/>
              <a:gd name="connsiteX166" fmla="*/ 164713 w 1844621"/>
              <a:gd name="connsiteY166" fmla="*/ 801763 h 1765598"/>
              <a:gd name="connsiteX167" fmla="*/ 163253 w 1844621"/>
              <a:gd name="connsiteY167" fmla="*/ 819705 h 1765598"/>
              <a:gd name="connsiteX168" fmla="*/ 51105 w 1844621"/>
              <a:gd name="connsiteY168" fmla="*/ 809048 h 1765598"/>
              <a:gd name="connsiteX169" fmla="*/ 1766145 w 1844621"/>
              <a:gd name="connsiteY169" fmla="*/ 724870 h 1765598"/>
              <a:gd name="connsiteX170" fmla="*/ 1777427 w 1844621"/>
              <a:gd name="connsiteY170" fmla="*/ 741158 h 1765598"/>
              <a:gd name="connsiteX171" fmla="*/ 1674396 w 1844621"/>
              <a:gd name="connsiteY171" fmla="*/ 759325 h 1765598"/>
              <a:gd name="connsiteX172" fmla="*/ 1673685 w 1844621"/>
              <a:gd name="connsiteY172" fmla="*/ 753429 h 1765598"/>
              <a:gd name="connsiteX173" fmla="*/ 1670588 w 1844621"/>
              <a:gd name="connsiteY173" fmla="*/ 741719 h 1765598"/>
              <a:gd name="connsiteX174" fmla="*/ 94047 w 1844621"/>
              <a:gd name="connsiteY174" fmla="*/ 719066 h 1765598"/>
              <a:gd name="connsiteX175" fmla="*/ 175129 w 1844621"/>
              <a:gd name="connsiteY175" fmla="*/ 734198 h 1765598"/>
              <a:gd name="connsiteX176" fmla="*/ 171900 w 1844621"/>
              <a:gd name="connsiteY176" fmla="*/ 751906 h 1765598"/>
              <a:gd name="connsiteX177" fmla="*/ 87480 w 1844621"/>
              <a:gd name="connsiteY177" fmla="*/ 736151 h 1765598"/>
              <a:gd name="connsiteX178" fmla="*/ 1732475 w 1844621"/>
              <a:gd name="connsiteY178" fmla="*/ 654227 h 1765598"/>
              <a:gd name="connsiteX179" fmla="*/ 1740061 w 1844621"/>
              <a:gd name="connsiteY179" fmla="*/ 670822 h 1765598"/>
              <a:gd name="connsiteX180" fmla="*/ 1657733 w 1844621"/>
              <a:gd name="connsiteY180" fmla="*/ 693102 h 1765598"/>
              <a:gd name="connsiteX181" fmla="*/ 1653131 w 1844621"/>
              <a:gd name="connsiteY181" fmla="*/ 675699 h 1765598"/>
              <a:gd name="connsiteX182" fmla="*/ 121093 w 1844621"/>
              <a:gd name="connsiteY182" fmla="*/ 648021 h 1765598"/>
              <a:gd name="connsiteX183" fmla="*/ 193564 w 1844621"/>
              <a:gd name="connsiteY183" fmla="*/ 668412 h 1765598"/>
              <a:gd name="connsiteX184" fmla="*/ 187778 w 1844621"/>
              <a:gd name="connsiteY184" fmla="*/ 685483 h 1765598"/>
              <a:gd name="connsiteX185" fmla="*/ 114844 w 1844621"/>
              <a:gd name="connsiteY185" fmla="*/ 664963 h 1765598"/>
              <a:gd name="connsiteX186" fmla="*/ 120799 w 1844621"/>
              <a:gd name="connsiteY186" fmla="*/ 649471 h 1765598"/>
              <a:gd name="connsiteX187" fmla="*/ 1703605 w 1844621"/>
              <a:gd name="connsiteY187" fmla="*/ 584417 h 1765598"/>
              <a:gd name="connsiteX188" fmla="*/ 1707892 w 1844621"/>
              <a:gd name="connsiteY188" fmla="*/ 600448 h 1765598"/>
              <a:gd name="connsiteX189" fmla="*/ 1708508 w 1844621"/>
              <a:gd name="connsiteY189" fmla="*/ 601796 h 1765598"/>
              <a:gd name="connsiteX190" fmla="*/ 1640259 w 1844621"/>
              <a:gd name="connsiteY190" fmla="*/ 627022 h 1765598"/>
              <a:gd name="connsiteX191" fmla="*/ 1639049 w 1844621"/>
              <a:gd name="connsiteY191" fmla="*/ 622444 h 1765598"/>
              <a:gd name="connsiteX192" fmla="*/ 1633440 w 1844621"/>
              <a:gd name="connsiteY192" fmla="*/ 610352 h 1765598"/>
              <a:gd name="connsiteX193" fmla="*/ 136138 w 1844621"/>
              <a:gd name="connsiteY193" fmla="*/ 573632 h 1765598"/>
              <a:gd name="connsiteX194" fmla="*/ 215446 w 1844621"/>
              <a:gd name="connsiteY194" fmla="*/ 603848 h 1765598"/>
              <a:gd name="connsiteX195" fmla="*/ 209665 w 1844621"/>
              <a:gd name="connsiteY195" fmla="*/ 620908 h 1765598"/>
              <a:gd name="connsiteX196" fmla="*/ 132521 w 1844621"/>
              <a:gd name="connsiteY196" fmla="*/ 591516 h 1765598"/>
              <a:gd name="connsiteX197" fmla="*/ 1683900 w 1844621"/>
              <a:gd name="connsiteY197" fmla="*/ 510741 h 1765598"/>
              <a:gd name="connsiteX198" fmla="*/ 1688629 w 1844621"/>
              <a:gd name="connsiteY198" fmla="*/ 528423 h 1765598"/>
              <a:gd name="connsiteX199" fmla="*/ 1612275 w 1844621"/>
              <a:gd name="connsiteY199" fmla="*/ 564725 h 1765598"/>
              <a:gd name="connsiteX200" fmla="*/ 1604700 w 1844621"/>
              <a:gd name="connsiteY200" fmla="*/ 548396 h 1765598"/>
              <a:gd name="connsiteX201" fmla="*/ 147252 w 1844621"/>
              <a:gd name="connsiteY201" fmla="*/ 494765 h 1765598"/>
              <a:gd name="connsiteX202" fmla="*/ 243177 w 1844621"/>
              <a:gd name="connsiteY202" fmla="*/ 541551 h 1765598"/>
              <a:gd name="connsiteX203" fmla="*/ 234224 w 1844621"/>
              <a:gd name="connsiteY203" fmla="*/ 557210 h 1765598"/>
              <a:gd name="connsiteX204" fmla="*/ 146805 w 1844621"/>
              <a:gd name="connsiteY204" fmla="*/ 514573 h 1765598"/>
              <a:gd name="connsiteX205" fmla="*/ 1670480 w 1844621"/>
              <a:gd name="connsiteY205" fmla="*/ 430384 h 1765598"/>
              <a:gd name="connsiteX206" fmla="*/ 1672163 w 1844621"/>
              <a:gd name="connsiteY206" fmla="*/ 450296 h 1765598"/>
              <a:gd name="connsiteX207" fmla="*/ 1583450 w 1844621"/>
              <a:gd name="connsiteY207" fmla="*/ 502701 h 1765598"/>
              <a:gd name="connsiteX208" fmla="*/ 1573155 w 1844621"/>
              <a:gd name="connsiteY208" fmla="*/ 487877 h 1765598"/>
              <a:gd name="connsiteX209" fmla="*/ 149273 w 1844621"/>
              <a:gd name="connsiteY209" fmla="*/ 405169 h 1765598"/>
              <a:gd name="connsiteX210" fmla="*/ 277016 w 1844621"/>
              <a:gd name="connsiteY210" fmla="*/ 482359 h 1765598"/>
              <a:gd name="connsiteX211" fmla="*/ 268080 w 1844621"/>
              <a:gd name="connsiteY211" fmla="*/ 497989 h 1765598"/>
              <a:gd name="connsiteX212" fmla="*/ 148805 w 1844621"/>
              <a:gd name="connsiteY212" fmla="*/ 425916 h 1765598"/>
              <a:gd name="connsiteX213" fmla="*/ 195968 w 1844621"/>
              <a:gd name="connsiteY213" fmla="*/ 338361 h 1765598"/>
              <a:gd name="connsiteX214" fmla="*/ 314600 w 1844621"/>
              <a:gd name="connsiteY214" fmla="*/ 425459 h 1765598"/>
              <a:gd name="connsiteX215" fmla="*/ 302826 w 1844621"/>
              <a:gd name="connsiteY215" fmla="*/ 439145 h 1765598"/>
              <a:gd name="connsiteX216" fmla="*/ 173559 w 1844621"/>
              <a:gd name="connsiteY216" fmla="*/ 344239 h 1765598"/>
              <a:gd name="connsiteX217" fmla="*/ 192568 w 1844621"/>
              <a:gd name="connsiteY217" fmla="*/ 339792 h 1765598"/>
              <a:gd name="connsiteX218" fmla="*/ 1665887 w 1844621"/>
              <a:gd name="connsiteY218" fmla="*/ 337121 h 1765598"/>
              <a:gd name="connsiteX219" fmla="*/ 1664242 w 1844621"/>
              <a:gd name="connsiteY219" fmla="*/ 356571 h 1765598"/>
              <a:gd name="connsiteX220" fmla="*/ 1664553 w 1844621"/>
              <a:gd name="connsiteY220" fmla="*/ 360248 h 1765598"/>
              <a:gd name="connsiteX221" fmla="*/ 1544474 w 1844621"/>
              <a:gd name="connsiteY221" fmla="*/ 446578 h 1765598"/>
              <a:gd name="connsiteX222" fmla="*/ 1534206 w 1844621"/>
              <a:gd name="connsiteY222" fmla="*/ 431793 h 1765598"/>
              <a:gd name="connsiteX223" fmla="*/ 279257 w 1844621"/>
              <a:gd name="connsiteY223" fmla="*/ 303297 h 1765598"/>
              <a:gd name="connsiteX224" fmla="*/ 359087 w 1844621"/>
              <a:gd name="connsiteY224" fmla="*/ 373748 h 1765598"/>
              <a:gd name="connsiteX225" fmla="*/ 347347 w 1844621"/>
              <a:gd name="connsiteY225" fmla="*/ 387394 h 1765598"/>
              <a:gd name="connsiteX226" fmla="*/ 260839 w 1844621"/>
              <a:gd name="connsiteY226" fmla="*/ 311051 h 1765598"/>
              <a:gd name="connsiteX227" fmla="*/ 1595859 w 1844621"/>
              <a:gd name="connsiteY227" fmla="*/ 288337 h 1765598"/>
              <a:gd name="connsiteX228" fmla="*/ 1615448 w 1844621"/>
              <a:gd name="connsiteY228" fmla="*/ 295194 h 1765598"/>
              <a:gd name="connsiteX229" fmla="*/ 1504459 w 1844621"/>
              <a:gd name="connsiteY229" fmla="*/ 391189 h 1765598"/>
              <a:gd name="connsiteX230" fmla="*/ 1491819 w 1844621"/>
              <a:gd name="connsiteY230" fmla="*/ 378322 h 1765598"/>
              <a:gd name="connsiteX231" fmla="*/ 348471 w 1844621"/>
              <a:gd name="connsiteY231" fmla="*/ 263494 h 1765598"/>
              <a:gd name="connsiteX232" fmla="*/ 405504 w 1844621"/>
              <a:gd name="connsiteY232" fmla="*/ 323744 h 1765598"/>
              <a:gd name="connsiteX233" fmla="*/ 394934 w 1844621"/>
              <a:gd name="connsiteY233" fmla="*/ 332080 h 1765598"/>
              <a:gd name="connsiteX234" fmla="*/ 391923 w 1844621"/>
              <a:gd name="connsiteY234" fmla="*/ 335581 h 1765598"/>
              <a:gd name="connsiteX235" fmla="*/ 333116 w 1844621"/>
              <a:gd name="connsiteY235" fmla="*/ 273456 h 1765598"/>
              <a:gd name="connsiteX236" fmla="*/ 1512159 w 1844621"/>
              <a:gd name="connsiteY236" fmla="*/ 259039 h 1765598"/>
              <a:gd name="connsiteX237" fmla="*/ 1530860 w 1844621"/>
              <a:gd name="connsiteY237" fmla="*/ 265585 h 1765598"/>
              <a:gd name="connsiteX238" fmla="*/ 1456606 w 1844621"/>
              <a:gd name="connsiteY238" fmla="*/ 342477 h 1765598"/>
              <a:gd name="connsiteX239" fmla="*/ 1443988 w 1844621"/>
              <a:gd name="connsiteY239" fmla="*/ 329632 h 1765598"/>
              <a:gd name="connsiteX240" fmla="*/ 412110 w 1844621"/>
              <a:gd name="connsiteY240" fmla="*/ 221916 h 1765598"/>
              <a:gd name="connsiteX241" fmla="*/ 459114 w 1844621"/>
              <a:gd name="connsiteY241" fmla="*/ 281464 h 1765598"/>
              <a:gd name="connsiteX242" fmla="*/ 444980 w 1844621"/>
              <a:gd name="connsiteY242" fmla="*/ 292610 h 1765598"/>
              <a:gd name="connsiteX243" fmla="*/ 397097 w 1844621"/>
              <a:gd name="connsiteY243" fmla="*/ 231949 h 1765598"/>
              <a:gd name="connsiteX244" fmla="*/ 411019 w 1844621"/>
              <a:gd name="connsiteY244" fmla="*/ 222917 h 1765598"/>
              <a:gd name="connsiteX245" fmla="*/ 1443396 w 1844621"/>
              <a:gd name="connsiteY245" fmla="*/ 221678 h 1765598"/>
              <a:gd name="connsiteX246" fmla="*/ 1459286 w 1844621"/>
              <a:gd name="connsiteY246" fmla="*/ 230644 h 1765598"/>
              <a:gd name="connsiteX247" fmla="*/ 1406897 w 1844621"/>
              <a:gd name="connsiteY247" fmla="*/ 295670 h 1765598"/>
              <a:gd name="connsiteX248" fmla="*/ 1392300 w 1844621"/>
              <a:gd name="connsiteY248" fmla="*/ 285098 h 1765598"/>
              <a:gd name="connsiteX249" fmla="*/ 1379005 w 1844621"/>
              <a:gd name="connsiteY249" fmla="*/ 182170 h 1765598"/>
              <a:gd name="connsiteX250" fmla="*/ 1391896 w 1844621"/>
              <a:gd name="connsiteY250" fmla="*/ 192619 h 1765598"/>
              <a:gd name="connsiteX251" fmla="*/ 1393186 w 1844621"/>
              <a:gd name="connsiteY251" fmla="*/ 193347 h 1765598"/>
              <a:gd name="connsiteX252" fmla="*/ 1351622 w 1844621"/>
              <a:gd name="connsiteY252" fmla="*/ 255636 h 1765598"/>
              <a:gd name="connsiteX253" fmla="*/ 1337034 w 1844621"/>
              <a:gd name="connsiteY253" fmla="*/ 245070 h 1765598"/>
              <a:gd name="connsiteX254" fmla="*/ 468008 w 1844621"/>
              <a:gd name="connsiteY254" fmla="*/ 170577 h 1765598"/>
              <a:gd name="connsiteX255" fmla="*/ 513069 w 1844621"/>
              <a:gd name="connsiteY255" fmla="*/ 239589 h 1765598"/>
              <a:gd name="connsiteX256" fmla="*/ 510638 w 1844621"/>
              <a:gd name="connsiteY256" fmla="*/ 240828 h 1765598"/>
              <a:gd name="connsiteX257" fmla="*/ 498586 w 1844621"/>
              <a:gd name="connsiteY257" fmla="*/ 250333 h 1765598"/>
              <a:gd name="connsiteX258" fmla="*/ 454568 w 1844621"/>
              <a:gd name="connsiteY258" fmla="*/ 182920 h 1765598"/>
              <a:gd name="connsiteX259" fmla="*/ 1319759 w 1844621"/>
              <a:gd name="connsiteY259" fmla="*/ 134146 h 1765598"/>
              <a:gd name="connsiteX260" fmla="*/ 1333978 w 1844621"/>
              <a:gd name="connsiteY260" fmla="*/ 145672 h 1765598"/>
              <a:gd name="connsiteX261" fmla="*/ 1294036 w 1844621"/>
              <a:gd name="connsiteY261" fmla="*/ 219016 h 1765598"/>
              <a:gd name="connsiteX262" fmla="*/ 1277891 w 1844621"/>
              <a:gd name="connsiteY262" fmla="*/ 211027 h 1765598"/>
              <a:gd name="connsiteX263" fmla="*/ 523355 w 1844621"/>
              <a:gd name="connsiteY263" fmla="*/ 113305 h 1765598"/>
              <a:gd name="connsiteX264" fmla="*/ 573987 w 1844621"/>
              <a:gd name="connsiteY264" fmla="*/ 208530 h 1765598"/>
              <a:gd name="connsiteX265" fmla="*/ 557949 w 1844621"/>
              <a:gd name="connsiteY265" fmla="*/ 216707 h 1765598"/>
              <a:gd name="connsiteX266" fmla="*/ 511350 w 1844621"/>
              <a:gd name="connsiteY266" fmla="*/ 129068 h 1765598"/>
              <a:gd name="connsiteX267" fmla="*/ 1261668 w 1844621"/>
              <a:gd name="connsiteY267" fmla="*/ 77024 h 1765598"/>
              <a:gd name="connsiteX268" fmla="*/ 1274734 w 1844621"/>
              <a:gd name="connsiteY268" fmla="*/ 92144 h 1765598"/>
              <a:gd name="connsiteX269" fmla="*/ 1232872 w 1844621"/>
              <a:gd name="connsiteY269" fmla="*/ 188750 h 1765598"/>
              <a:gd name="connsiteX270" fmla="*/ 1216718 w 1844621"/>
              <a:gd name="connsiteY270" fmla="*/ 180757 h 1765598"/>
              <a:gd name="connsiteX271" fmla="*/ 879964 w 1844621"/>
              <a:gd name="connsiteY271" fmla="*/ 47539 h 1765598"/>
              <a:gd name="connsiteX272" fmla="*/ 896536 w 1844621"/>
              <a:gd name="connsiteY272" fmla="*/ 48415 h 1765598"/>
              <a:gd name="connsiteX273" fmla="*/ 898006 w 1844621"/>
              <a:gd name="connsiteY273" fmla="*/ 48246 h 1765598"/>
              <a:gd name="connsiteX274" fmla="*/ 900930 w 1844621"/>
              <a:gd name="connsiteY274" fmla="*/ 121496 h 1765598"/>
              <a:gd name="connsiteX275" fmla="*/ 882930 w 1844621"/>
              <a:gd name="connsiteY275" fmla="*/ 121839 h 1765598"/>
              <a:gd name="connsiteX276" fmla="*/ 803804 w 1844621"/>
              <a:gd name="connsiteY276" fmla="*/ 43511 h 1765598"/>
              <a:gd name="connsiteX277" fmla="*/ 822082 w 1844621"/>
              <a:gd name="connsiteY277" fmla="*/ 44478 h 1765598"/>
              <a:gd name="connsiteX278" fmla="*/ 832792 w 1844621"/>
              <a:gd name="connsiteY278" fmla="*/ 126618 h 1765598"/>
              <a:gd name="connsiteX279" fmla="*/ 814920 w 1844621"/>
              <a:gd name="connsiteY279" fmla="*/ 128774 h 1765598"/>
              <a:gd name="connsiteX280" fmla="*/ 577653 w 1844621"/>
              <a:gd name="connsiteY280" fmla="*/ 42008 h 1765598"/>
              <a:gd name="connsiteX281" fmla="*/ 634782 w 1844621"/>
              <a:gd name="connsiteY281" fmla="*/ 177534 h 1765598"/>
              <a:gd name="connsiteX282" fmla="*/ 618704 w 1844621"/>
              <a:gd name="connsiteY282" fmla="*/ 185731 h 1765598"/>
              <a:gd name="connsiteX283" fmla="*/ 565079 w 1844621"/>
              <a:gd name="connsiteY283" fmla="*/ 58518 h 1765598"/>
              <a:gd name="connsiteX284" fmla="*/ 973404 w 1844621"/>
              <a:gd name="connsiteY284" fmla="*/ 39567 h 1765598"/>
              <a:gd name="connsiteX285" fmla="*/ 969228 w 1844621"/>
              <a:gd name="connsiteY285" fmla="*/ 123258 h 1765598"/>
              <a:gd name="connsiteX286" fmla="*/ 951312 w 1844621"/>
              <a:gd name="connsiteY286" fmla="*/ 121130 h 1765598"/>
              <a:gd name="connsiteX287" fmla="*/ 955278 w 1844621"/>
              <a:gd name="connsiteY287" fmla="*/ 41654 h 1765598"/>
              <a:gd name="connsiteX288" fmla="*/ 723233 w 1844621"/>
              <a:gd name="connsiteY288" fmla="*/ 31443 h 1765598"/>
              <a:gd name="connsiteX289" fmla="*/ 742691 w 1844621"/>
              <a:gd name="connsiteY289" fmla="*/ 35995 h 1765598"/>
              <a:gd name="connsiteX290" fmla="*/ 765354 w 1844621"/>
              <a:gd name="connsiteY290" fmla="*/ 137622 h 1765598"/>
              <a:gd name="connsiteX291" fmla="*/ 747791 w 1844621"/>
              <a:gd name="connsiteY291" fmla="*/ 141567 h 1765598"/>
              <a:gd name="connsiteX292" fmla="*/ 1051847 w 1844621"/>
              <a:gd name="connsiteY292" fmla="*/ 25765 h 1765598"/>
              <a:gd name="connsiteX293" fmla="*/ 1037014 w 1844621"/>
              <a:gd name="connsiteY293" fmla="*/ 131308 h 1765598"/>
              <a:gd name="connsiteX294" fmla="*/ 1019135 w 1844621"/>
              <a:gd name="connsiteY294" fmla="*/ 129184 h 1765598"/>
              <a:gd name="connsiteX295" fmla="*/ 1032869 w 1844621"/>
              <a:gd name="connsiteY295" fmla="*/ 31462 h 1765598"/>
              <a:gd name="connsiteX296" fmla="*/ 633115 w 1844621"/>
              <a:gd name="connsiteY296" fmla="*/ 6990 h 1765598"/>
              <a:gd name="connsiteX297" fmla="*/ 651107 w 1844621"/>
              <a:gd name="connsiteY297" fmla="*/ 14566 h 1765598"/>
              <a:gd name="connsiteX298" fmla="*/ 654699 w 1844621"/>
              <a:gd name="connsiteY298" fmla="*/ 15406 h 1765598"/>
              <a:gd name="connsiteX299" fmla="*/ 699105 w 1844621"/>
              <a:gd name="connsiteY299" fmla="*/ 154429 h 1765598"/>
              <a:gd name="connsiteX300" fmla="*/ 682029 w 1844621"/>
              <a:gd name="connsiteY300" fmla="*/ 160125 h 1765598"/>
              <a:gd name="connsiteX301" fmla="*/ 1203134 w 1844621"/>
              <a:gd name="connsiteY301" fmla="*/ 4273 h 1765598"/>
              <a:gd name="connsiteX302" fmla="*/ 1213236 w 1844621"/>
              <a:gd name="connsiteY302" fmla="*/ 20976 h 1765598"/>
              <a:gd name="connsiteX303" fmla="*/ 1215649 w 1844621"/>
              <a:gd name="connsiteY303" fmla="*/ 23769 h 1765598"/>
              <a:gd name="connsiteX304" fmla="*/ 1169442 w 1844621"/>
              <a:gd name="connsiteY304" fmla="*/ 163605 h 1765598"/>
              <a:gd name="connsiteX305" fmla="*/ 1152188 w 1844621"/>
              <a:gd name="connsiteY305" fmla="*/ 158449 h 1765598"/>
              <a:gd name="connsiteX306" fmla="*/ 1137683 w 1844621"/>
              <a:gd name="connsiteY306" fmla="*/ 0 h 1765598"/>
              <a:gd name="connsiteX307" fmla="*/ 1104046 w 1844621"/>
              <a:gd name="connsiteY307" fmla="*/ 144062 h 1765598"/>
              <a:gd name="connsiteX308" fmla="*/ 1086767 w 1844621"/>
              <a:gd name="connsiteY308" fmla="*/ 138898 h 1765598"/>
              <a:gd name="connsiteX309" fmla="*/ 1117806 w 1844621"/>
              <a:gd name="connsiteY309" fmla="*/ 5966 h 17655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1844619" h="1765598">
                <a:moveTo>
                  <a:pt x="961691" y="1643760"/>
                </a:moveTo>
                <a:lnTo>
                  <a:pt x="964657" y="1718060"/>
                </a:lnTo>
                <a:lnTo>
                  <a:pt x="948083" y="1717184"/>
                </a:lnTo>
                <a:lnTo>
                  <a:pt x="946614" y="1717353"/>
                </a:lnTo>
                <a:lnTo>
                  <a:pt x="943691" y="1644103"/>
                </a:lnTo>
                <a:close/>
                <a:moveTo>
                  <a:pt x="875350" y="1643169"/>
                </a:moveTo>
                <a:lnTo>
                  <a:pt x="893299" y="1644629"/>
                </a:lnTo>
                <a:lnTo>
                  <a:pt x="889341" y="1723945"/>
                </a:lnTo>
                <a:lnTo>
                  <a:pt x="871214" y="1726031"/>
                </a:lnTo>
                <a:close/>
                <a:moveTo>
                  <a:pt x="1029699" y="1636826"/>
                </a:moveTo>
                <a:lnTo>
                  <a:pt x="1040815" y="1722087"/>
                </a:lnTo>
                <a:lnTo>
                  <a:pt x="1022537" y="1721121"/>
                </a:lnTo>
                <a:lnTo>
                  <a:pt x="1011828" y="1638982"/>
                </a:lnTo>
                <a:close/>
                <a:moveTo>
                  <a:pt x="807350" y="1636115"/>
                </a:moveTo>
                <a:lnTo>
                  <a:pt x="822430" y="1638864"/>
                </a:lnTo>
                <a:lnTo>
                  <a:pt x="825110" y="1639083"/>
                </a:lnTo>
                <a:lnTo>
                  <a:pt x="811751" y="1734136"/>
                </a:lnTo>
                <a:lnTo>
                  <a:pt x="792774" y="1739833"/>
                </a:lnTo>
                <a:close/>
                <a:moveTo>
                  <a:pt x="1096827" y="1624033"/>
                </a:moveTo>
                <a:lnTo>
                  <a:pt x="1121385" y="1734155"/>
                </a:lnTo>
                <a:lnTo>
                  <a:pt x="1101928" y="1729603"/>
                </a:lnTo>
                <a:lnTo>
                  <a:pt x="1079265" y="1627978"/>
                </a:lnTo>
                <a:close/>
                <a:moveTo>
                  <a:pt x="740342" y="1622534"/>
                </a:moveTo>
                <a:lnTo>
                  <a:pt x="749046" y="1625484"/>
                </a:lnTo>
                <a:lnTo>
                  <a:pt x="757767" y="1627074"/>
                </a:lnTo>
                <a:lnTo>
                  <a:pt x="726815" y="1759631"/>
                </a:lnTo>
                <a:lnTo>
                  <a:pt x="706937" y="1765598"/>
                </a:lnTo>
                <a:close/>
                <a:moveTo>
                  <a:pt x="1162592" y="1605474"/>
                </a:moveTo>
                <a:lnTo>
                  <a:pt x="1211506" y="1758609"/>
                </a:lnTo>
                <a:lnTo>
                  <a:pt x="1193512" y="1751032"/>
                </a:lnTo>
                <a:lnTo>
                  <a:pt x="1189921" y="1750192"/>
                </a:lnTo>
                <a:lnTo>
                  <a:pt x="1145515" y="1611170"/>
                </a:lnTo>
                <a:close/>
                <a:moveTo>
                  <a:pt x="675637" y="1600604"/>
                </a:moveTo>
                <a:lnTo>
                  <a:pt x="692686" y="1606382"/>
                </a:lnTo>
                <a:lnTo>
                  <a:pt x="641486" y="1761326"/>
                </a:lnTo>
                <a:lnTo>
                  <a:pt x="631383" y="1744623"/>
                </a:lnTo>
                <a:lnTo>
                  <a:pt x="628970" y="1741831"/>
                </a:lnTo>
                <a:close/>
                <a:moveTo>
                  <a:pt x="1225916" y="1579868"/>
                </a:moveTo>
                <a:lnTo>
                  <a:pt x="1279540" y="1707080"/>
                </a:lnTo>
                <a:lnTo>
                  <a:pt x="1266966" y="1723591"/>
                </a:lnTo>
                <a:lnTo>
                  <a:pt x="1209837" y="1588066"/>
                </a:lnTo>
                <a:close/>
                <a:moveTo>
                  <a:pt x="610954" y="1578681"/>
                </a:moveTo>
                <a:lnTo>
                  <a:pt x="628059" y="1584478"/>
                </a:lnTo>
                <a:lnTo>
                  <a:pt x="582951" y="1688574"/>
                </a:lnTo>
                <a:lnTo>
                  <a:pt x="569886" y="1673454"/>
                </a:lnTo>
                <a:close/>
                <a:moveTo>
                  <a:pt x="1286670" y="1548893"/>
                </a:moveTo>
                <a:lnTo>
                  <a:pt x="1333269" y="1636531"/>
                </a:lnTo>
                <a:lnTo>
                  <a:pt x="1321264" y="1652294"/>
                </a:lnTo>
                <a:lnTo>
                  <a:pt x="1270632" y="1557070"/>
                </a:lnTo>
                <a:close/>
                <a:moveTo>
                  <a:pt x="551444" y="1545001"/>
                </a:moveTo>
                <a:lnTo>
                  <a:pt x="567074" y="1553937"/>
                </a:lnTo>
                <a:lnTo>
                  <a:pt x="524862" y="1631452"/>
                </a:lnTo>
                <a:lnTo>
                  <a:pt x="510642" y="1619926"/>
                </a:lnTo>
                <a:close/>
                <a:moveTo>
                  <a:pt x="1346034" y="1515267"/>
                </a:moveTo>
                <a:lnTo>
                  <a:pt x="1390051" y="1582679"/>
                </a:lnTo>
                <a:lnTo>
                  <a:pt x="1376613" y="1595021"/>
                </a:lnTo>
                <a:lnTo>
                  <a:pt x="1331552" y="1526010"/>
                </a:lnTo>
                <a:lnTo>
                  <a:pt x="1333983" y="1524770"/>
                </a:lnTo>
                <a:close/>
                <a:moveTo>
                  <a:pt x="492213" y="1511140"/>
                </a:moveTo>
                <a:lnTo>
                  <a:pt x="507877" y="1520095"/>
                </a:lnTo>
                <a:lnTo>
                  <a:pt x="465615" y="1583429"/>
                </a:lnTo>
                <a:lnTo>
                  <a:pt x="452723" y="1572979"/>
                </a:lnTo>
                <a:lnTo>
                  <a:pt x="451434" y="1572252"/>
                </a:lnTo>
                <a:close/>
                <a:moveTo>
                  <a:pt x="1399641" y="1472989"/>
                </a:moveTo>
                <a:lnTo>
                  <a:pt x="1447523" y="1533649"/>
                </a:lnTo>
                <a:lnTo>
                  <a:pt x="1433600" y="1542681"/>
                </a:lnTo>
                <a:lnTo>
                  <a:pt x="1432510" y="1543682"/>
                </a:lnTo>
                <a:lnTo>
                  <a:pt x="1385507" y="1484135"/>
                </a:lnTo>
                <a:close/>
                <a:moveTo>
                  <a:pt x="439084" y="1468240"/>
                </a:moveTo>
                <a:lnTo>
                  <a:pt x="452737" y="1479985"/>
                </a:lnTo>
                <a:lnTo>
                  <a:pt x="401226" y="1543921"/>
                </a:lnTo>
                <a:lnTo>
                  <a:pt x="385335" y="1534955"/>
                </a:lnTo>
                <a:close/>
                <a:moveTo>
                  <a:pt x="1452700" y="1430017"/>
                </a:moveTo>
                <a:lnTo>
                  <a:pt x="1511505" y="1492141"/>
                </a:lnTo>
                <a:lnTo>
                  <a:pt x="1496150" y="1502102"/>
                </a:lnTo>
                <a:lnTo>
                  <a:pt x="1439119" y="1441854"/>
                </a:lnTo>
                <a:lnTo>
                  <a:pt x="1449687" y="1433519"/>
                </a:lnTo>
                <a:close/>
                <a:moveTo>
                  <a:pt x="387391" y="1423768"/>
                </a:moveTo>
                <a:lnTo>
                  <a:pt x="401059" y="1435526"/>
                </a:lnTo>
                <a:lnTo>
                  <a:pt x="332463" y="1506560"/>
                </a:lnTo>
                <a:lnTo>
                  <a:pt x="313761" y="1500014"/>
                </a:lnTo>
                <a:close/>
                <a:moveTo>
                  <a:pt x="1497274" y="1378205"/>
                </a:moveTo>
                <a:lnTo>
                  <a:pt x="1583781" y="1454547"/>
                </a:lnTo>
                <a:lnTo>
                  <a:pt x="1565364" y="1462300"/>
                </a:lnTo>
                <a:lnTo>
                  <a:pt x="1485535" y="1391850"/>
                </a:lnTo>
                <a:close/>
                <a:moveTo>
                  <a:pt x="342078" y="1372754"/>
                </a:moveTo>
                <a:lnTo>
                  <a:pt x="353236" y="1386902"/>
                </a:lnTo>
                <a:lnTo>
                  <a:pt x="248764" y="1477262"/>
                </a:lnTo>
                <a:lnTo>
                  <a:pt x="229175" y="1470405"/>
                </a:lnTo>
                <a:close/>
                <a:moveTo>
                  <a:pt x="1541797" y="1326453"/>
                </a:moveTo>
                <a:lnTo>
                  <a:pt x="1671063" y="1421359"/>
                </a:lnTo>
                <a:lnTo>
                  <a:pt x="1652052" y="1425806"/>
                </a:lnTo>
                <a:lnTo>
                  <a:pt x="1648653" y="1427237"/>
                </a:lnTo>
                <a:lnTo>
                  <a:pt x="1530022" y="1340139"/>
                </a:lnTo>
                <a:close/>
                <a:moveTo>
                  <a:pt x="299862" y="1319225"/>
                </a:moveTo>
                <a:lnTo>
                  <a:pt x="311019" y="1333372"/>
                </a:lnTo>
                <a:lnTo>
                  <a:pt x="178732" y="1428480"/>
                </a:lnTo>
                <a:lnTo>
                  <a:pt x="180377" y="1409027"/>
                </a:lnTo>
                <a:lnTo>
                  <a:pt x="180067" y="1405352"/>
                </a:lnTo>
                <a:close/>
                <a:moveTo>
                  <a:pt x="1576542" y="1267609"/>
                </a:moveTo>
                <a:lnTo>
                  <a:pt x="1695816" y="1339681"/>
                </a:lnTo>
                <a:lnTo>
                  <a:pt x="1695348" y="1360430"/>
                </a:lnTo>
                <a:lnTo>
                  <a:pt x="1567606" y="1283241"/>
                </a:lnTo>
                <a:close/>
                <a:moveTo>
                  <a:pt x="263531" y="1261503"/>
                </a:moveTo>
                <a:lnTo>
                  <a:pt x="271723" y="1277570"/>
                </a:lnTo>
                <a:lnTo>
                  <a:pt x="174140" y="1335215"/>
                </a:lnTo>
                <a:lnTo>
                  <a:pt x="172457" y="1315303"/>
                </a:lnTo>
                <a:close/>
                <a:moveTo>
                  <a:pt x="1610398" y="1208387"/>
                </a:moveTo>
                <a:lnTo>
                  <a:pt x="1697816" y="1251024"/>
                </a:lnTo>
                <a:lnTo>
                  <a:pt x="1697369" y="1270832"/>
                </a:lnTo>
                <a:lnTo>
                  <a:pt x="1601446" y="1224047"/>
                </a:lnTo>
                <a:close/>
                <a:moveTo>
                  <a:pt x="232566" y="1200770"/>
                </a:moveTo>
                <a:lnTo>
                  <a:pt x="240745" y="1216812"/>
                </a:lnTo>
                <a:lnTo>
                  <a:pt x="160720" y="1254859"/>
                </a:lnTo>
                <a:lnTo>
                  <a:pt x="155991" y="1237178"/>
                </a:lnTo>
                <a:close/>
                <a:moveTo>
                  <a:pt x="1634958" y="1144690"/>
                </a:moveTo>
                <a:lnTo>
                  <a:pt x="1712099" y="1174082"/>
                </a:lnTo>
                <a:lnTo>
                  <a:pt x="1708482" y="1191966"/>
                </a:lnTo>
                <a:lnTo>
                  <a:pt x="1629176" y="1161750"/>
                </a:lnTo>
                <a:close/>
                <a:moveTo>
                  <a:pt x="204756" y="1138431"/>
                </a:moveTo>
                <a:lnTo>
                  <a:pt x="210455" y="1155515"/>
                </a:lnTo>
                <a:lnTo>
                  <a:pt x="141015" y="1181182"/>
                </a:lnTo>
                <a:lnTo>
                  <a:pt x="136727" y="1165150"/>
                </a:lnTo>
                <a:lnTo>
                  <a:pt x="136112" y="1163804"/>
                </a:lnTo>
                <a:close/>
                <a:moveTo>
                  <a:pt x="1656844" y="1080115"/>
                </a:moveTo>
                <a:lnTo>
                  <a:pt x="1729776" y="1100634"/>
                </a:lnTo>
                <a:lnTo>
                  <a:pt x="1723821" y="1116126"/>
                </a:lnTo>
                <a:lnTo>
                  <a:pt x="1723528" y="1117576"/>
                </a:lnTo>
                <a:lnTo>
                  <a:pt x="1651058" y="1097186"/>
                </a:lnTo>
                <a:close/>
                <a:moveTo>
                  <a:pt x="184625" y="1073110"/>
                </a:moveTo>
                <a:lnTo>
                  <a:pt x="188043" y="1088326"/>
                </a:lnTo>
                <a:lnTo>
                  <a:pt x="188810" y="1090624"/>
                </a:lnTo>
                <a:lnTo>
                  <a:pt x="112145" y="1111372"/>
                </a:lnTo>
                <a:lnTo>
                  <a:pt x="104560" y="1094778"/>
                </a:lnTo>
                <a:close/>
                <a:moveTo>
                  <a:pt x="1672722" y="1013691"/>
                </a:moveTo>
                <a:lnTo>
                  <a:pt x="1757141" y="1029446"/>
                </a:lnTo>
                <a:lnTo>
                  <a:pt x="1750574" y="1046531"/>
                </a:lnTo>
                <a:lnTo>
                  <a:pt x="1669493" y="1031399"/>
                </a:lnTo>
                <a:close/>
                <a:moveTo>
                  <a:pt x="170225" y="1006273"/>
                </a:moveTo>
                <a:lnTo>
                  <a:pt x="170936" y="1012170"/>
                </a:lnTo>
                <a:lnTo>
                  <a:pt x="173584" y="1023958"/>
                </a:lnTo>
                <a:lnTo>
                  <a:pt x="78475" y="1040728"/>
                </a:lnTo>
                <a:lnTo>
                  <a:pt x="67193" y="1024440"/>
                </a:lnTo>
                <a:close/>
                <a:moveTo>
                  <a:pt x="1681368" y="945892"/>
                </a:moveTo>
                <a:lnTo>
                  <a:pt x="1793516" y="956550"/>
                </a:lnTo>
                <a:lnTo>
                  <a:pt x="1783173" y="973649"/>
                </a:lnTo>
                <a:lnTo>
                  <a:pt x="1679909" y="963835"/>
                </a:lnTo>
                <a:close/>
                <a:moveTo>
                  <a:pt x="162034" y="938372"/>
                </a:moveTo>
                <a:lnTo>
                  <a:pt x="164191" y="956254"/>
                </a:lnTo>
                <a:lnTo>
                  <a:pt x="27981" y="967828"/>
                </a:lnTo>
                <a:lnTo>
                  <a:pt x="16164" y="950767"/>
                </a:lnTo>
                <a:close/>
                <a:moveTo>
                  <a:pt x="1683923" y="877596"/>
                </a:moveTo>
                <a:lnTo>
                  <a:pt x="1844621" y="878397"/>
                </a:lnTo>
                <a:lnTo>
                  <a:pt x="1831855" y="893168"/>
                </a:lnTo>
                <a:lnTo>
                  <a:pt x="1829946" y="896325"/>
                </a:lnTo>
                <a:lnTo>
                  <a:pt x="1684266" y="895598"/>
                </a:lnTo>
                <a:close/>
                <a:moveTo>
                  <a:pt x="14676" y="869273"/>
                </a:moveTo>
                <a:lnTo>
                  <a:pt x="160356" y="869999"/>
                </a:lnTo>
                <a:lnTo>
                  <a:pt x="160699" y="888001"/>
                </a:lnTo>
                <a:lnTo>
                  <a:pt x="0" y="887200"/>
                </a:lnTo>
                <a:lnTo>
                  <a:pt x="12766" y="872429"/>
                </a:lnTo>
                <a:close/>
                <a:moveTo>
                  <a:pt x="1816638" y="797770"/>
                </a:moveTo>
                <a:lnTo>
                  <a:pt x="1828455" y="814831"/>
                </a:lnTo>
                <a:lnTo>
                  <a:pt x="1682588" y="827227"/>
                </a:lnTo>
                <a:lnTo>
                  <a:pt x="1680430" y="809345"/>
                </a:lnTo>
                <a:close/>
                <a:moveTo>
                  <a:pt x="61447" y="791950"/>
                </a:moveTo>
                <a:lnTo>
                  <a:pt x="164713" y="801763"/>
                </a:lnTo>
                <a:lnTo>
                  <a:pt x="163253" y="819705"/>
                </a:lnTo>
                <a:lnTo>
                  <a:pt x="51105" y="809048"/>
                </a:lnTo>
                <a:close/>
                <a:moveTo>
                  <a:pt x="1766145" y="724870"/>
                </a:moveTo>
                <a:lnTo>
                  <a:pt x="1777427" y="741158"/>
                </a:lnTo>
                <a:lnTo>
                  <a:pt x="1674396" y="759325"/>
                </a:lnTo>
                <a:lnTo>
                  <a:pt x="1673685" y="753429"/>
                </a:lnTo>
                <a:lnTo>
                  <a:pt x="1670588" y="741719"/>
                </a:lnTo>
                <a:close/>
                <a:moveTo>
                  <a:pt x="94047" y="719066"/>
                </a:moveTo>
                <a:lnTo>
                  <a:pt x="175129" y="734198"/>
                </a:lnTo>
                <a:lnTo>
                  <a:pt x="171900" y="751906"/>
                </a:lnTo>
                <a:lnTo>
                  <a:pt x="87480" y="736151"/>
                </a:lnTo>
                <a:close/>
                <a:moveTo>
                  <a:pt x="1732475" y="654227"/>
                </a:moveTo>
                <a:lnTo>
                  <a:pt x="1740061" y="670822"/>
                </a:lnTo>
                <a:lnTo>
                  <a:pt x="1657733" y="693102"/>
                </a:lnTo>
                <a:lnTo>
                  <a:pt x="1653131" y="675699"/>
                </a:lnTo>
                <a:close/>
                <a:moveTo>
                  <a:pt x="121093" y="648021"/>
                </a:moveTo>
                <a:lnTo>
                  <a:pt x="193564" y="668412"/>
                </a:lnTo>
                <a:lnTo>
                  <a:pt x="187778" y="685483"/>
                </a:lnTo>
                <a:lnTo>
                  <a:pt x="114844" y="664963"/>
                </a:lnTo>
                <a:lnTo>
                  <a:pt x="120799" y="649471"/>
                </a:lnTo>
                <a:close/>
                <a:moveTo>
                  <a:pt x="1703605" y="584417"/>
                </a:moveTo>
                <a:lnTo>
                  <a:pt x="1707892" y="600448"/>
                </a:lnTo>
                <a:lnTo>
                  <a:pt x="1708508" y="601796"/>
                </a:lnTo>
                <a:lnTo>
                  <a:pt x="1640259" y="627022"/>
                </a:lnTo>
                <a:lnTo>
                  <a:pt x="1639049" y="622444"/>
                </a:lnTo>
                <a:lnTo>
                  <a:pt x="1633440" y="610352"/>
                </a:lnTo>
                <a:close/>
                <a:moveTo>
                  <a:pt x="136138" y="573632"/>
                </a:moveTo>
                <a:lnTo>
                  <a:pt x="215446" y="603848"/>
                </a:lnTo>
                <a:lnTo>
                  <a:pt x="209665" y="620908"/>
                </a:lnTo>
                <a:lnTo>
                  <a:pt x="132521" y="591516"/>
                </a:lnTo>
                <a:close/>
                <a:moveTo>
                  <a:pt x="1683900" y="510741"/>
                </a:moveTo>
                <a:lnTo>
                  <a:pt x="1688629" y="528423"/>
                </a:lnTo>
                <a:lnTo>
                  <a:pt x="1612275" y="564725"/>
                </a:lnTo>
                <a:lnTo>
                  <a:pt x="1604700" y="548396"/>
                </a:lnTo>
                <a:close/>
                <a:moveTo>
                  <a:pt x="147252" y="494765"/>
                </a:moveTo>
                <a:lnTo>
                  <a:pt x="243177" y="541551"/>
                </a:lnTo>
                <a:lnTo>
                  <a:pt x="234224" y="557210"/>
                </a:lnTo>
                <a:lnTo>
                  <a:pt x="146805" y="514573"/>
                </a:lnTo>
                <a:close/>
                <a:moveTo>
                  <a:pt x="1670480" y="430384"/>
                </a:moveTo>
                <a:lnTo>
                  <a:pt x="1672163" y="450296"/>
                </a:lnTo>
                <a:lnTo>
                  <a:pt x="1583450" y="502701"/>
                </a:lnTo>
                <a:lnTo>
                  <a:pt x="1573155" y="487877"/>
                </a:lnTo>
                <a:close/>
                <a:moveTo>
                  <a:pt x="149273" y="405169"/>
                </a:moveTo>
                <a:lnTo>
                  <a:pt x="277016" y="482359"/>
                </a:lnTo>
                <a:lnTo>
                  <a:pt x="268080" y="497989"/>
                </a:lnTo>
                <a:lnTo>
                  <a:pt x="148805" y="425916"/>
                </a:lnTo>
                <a:close/>
                <a:moveTo>
                  <a:pt x="195968" y="338361"/>
                </a:moveTo>
                <a:lnTo>
                  <a:pt x="314600" y="425459"/>
                </a:lnTo>
                <a:lnTo>
                  <a:pt x="302826" y="439145"/>
                </a:lnTo>
                <a:lnTo>
                  <a:pt x="173559" y="344239"/>
                </a:lnTo>
                <a:lnTo>
                  <a:pt x="192568" y="339792"/>
                </a:lnTo>
                <a:close/>
                <a:moveTo>
                  <a:pt x="1665887" y="337121"/>
                </a:moveTo>
                <a:lnTo>
                  <a:pt x="1664242" y="356571"/>
                </a:lnTo>
                <a:lnTo>
                  <a:pt x="1664553" y="360248"/>
                </a:lnTo>
                <a:lnTo>
                  <a:pt x="1544474" y="446578"/>
                </a:lnTo>
                <a:lnTo>
                  <a:pt x="1534206" y="431793"/>
                </a:lnTo>
                <a:close/>
                <a:moveTo>
                  <a:pt x="279257" y="303297"/>
                </a:moveTo>
                <a:lnTo>
                  <a:pt x="359087" y="373748"/>
                </a:lnTo>
                <a:lnTo>
                  <a:pt x="347347" y="387394"/>
                </a:lnTo>
                <a:lnTo>
                  <a:pt x="260839" y="311051"/>
                </a:lnTo>
                <a:close/>
                <a:moveTo>
                  <a:pt x="1595859" y="288337"/>
                </a:moveTo>
                <a:lnTo>
                  <a:pt x="1615448" y="295194"/>
                </a:lnTo>
                <a:lnTo>
                  <a:pt x="1504459" y="391189"/>
                </a:lnTo>
                <a:lnTo>
                  <a:pt x="1491819" y="378322"/>
                </a:lnTo>
                <a:close/>
                <a:moveTo>
                  <a:pt x="348471" y="263494"/>
                </a:moveTo>
                <a:lnTo>
                  <a:pt x="405504" y="323744"/>
                </a:lnTo>
                <a:lnTo>
                  <a:pt x="394934" y="332080"/>
                </a:lnTo>
                <a:lnTo>
                  <a:pt x="391923" y="335581"/>
                </a:lnTo>
                <a:lnTo>
                  <a:pt x="333116" y="273456"/>
                </a:lnTo>
                <a:close/>
                <a:moveTo>
                  <a:pt x="1512159" y="259039"/>
                </a:moveTo>
                <a:lnTo>
                  <a:pt x="1530860" y="265585"/>
                </a:lnTo>
                <a:lnTo>
                  <a:pt x="1456606" y="342477"/>
                </a:lnTo>
                <a:lnTo>
                  <a:pt x="1443988" y="329632"/>
                </a:lnTo>
                <a:close/>
                <a:moveTo>
                  <a:pt x="412110" y="221916"/>
                </a:moveTo>
                <a:lnTo>
                  <a:pt x="459114" y="281464"/>
                </a:lnTo>
                <a:lnTo>
                  <a:pt x="444980" y="292610"/>
                </a:lnTo>
                <a:lnTo>
                  <a:pt x="397097" y="231949"/>
                </a:lnTo>
                <a:lnTo>
                  <a:pt x="411019" y="222917"/>
                </a:lnTo>
                <a:close/>
                <a:moveTo>
                  <a:pt x="1443396" y="221678"/>
                </a:moveTo>
                <a:lnTo>
                  <a:pt x="1459286" y="230644"/>
                </a:lnTo>
                <a:lnTo>
                  <a:pt x="1406897" y="295670"/>
                </a:lnTo>
                <a:lnTo>
                  <a:pt x="1392300" y="285098"/>
                </a:lnTo>
                <a:close/>
                <a:moveTo>
                  <a:pt x="1379005" y="182170"/>
                </a:moveTo>
                <a:lnTo>
                  <a:pt x="1391896" y="192619"/>
                </a:lnTo>
                <a:lnTo>
                  <a:pt x="1393186" y="193347"/>
                </a:lnTo>
                <a:lnTo>
                  <a:pt x="1351622" y="255636"/>
                </a:lnTo>
                <a:lnTo>
                  <a:pt x="1337034" y="245070"/>
                </a:lnTo>
                <a:close/>
                <a:moveTo>
                  <a:pt x="468008" y="170577"/>
                </a:moveTo>
                <a:lnTo>
                  <a:pt x="513069" y="239589"/>
                </a:lnTo>
                <a:lnTo>
                  <a:pt x="510638" y="240828"/>
                </a:lnTo>
                <a:lnTo>
                  <a:pt x="498586" y="250333"/>
                </a:lnTo>
                <a:lnTo>
                  <a:pt x="454568" y="182920"/>
                </a:lnTo>
                <a:close/>
                <a:moveTo>
                  <a:pt x="1319759" y="134146"/>
                </a:moveTo>
                <a:lnTo>
                  <a:pt x="1333978" y="145672"/>
                </a:lnTo>
                <a:lnTo>
                  <a:pt x="1294036" y="219016"/>
                </a:lnTo>
                <a:lnTo>
                  <a:pt x="1277891" y="211027"/>
                </a:lnTo>
                <a:close/>
                <a:moveTo>
                  <a:pt x="523355" y="113305"/>
                </a:moveTo>
                <a:lnTo>
                  <a:pt x="573987" y="208530"/>
                </a:lnTo>
                <a:lnTo>
                  <a:pt x="557949" y="216707"/>
                </a:lnTo>
                <a:lnTo>
                  <a:pt x="511350" y="129068"/>
                </a:lnTo>
                <a:close/>
                <a:moveTo>
                  <a:pt x="1261668" y="77024"/>
                </a:moveTo>
                <a:lnTo>
                  <a:pt x="1274734" y="92144"/>
                </a:lnTo>
                <a:lnTo>
                  <a:pt x="1232872" y="188750"/>
                </a:lnTo>
                <a:lnTo>
                  <a:pt x="1216718" y="180757"/>
                </a:lnTo>
                <a:close/>
                <a:moveTo>
                  <a:pt x="879964" y="47539"/>
                </a:moveTo>
                <a:lnTo>
                  <a:pt x="896536" y="48415"/>
                </a:lnTo>
                <a:lnTo>
                  <a:pt x="898006" y="48246"/>
                </a:lnTo>
                <a:lnTo>
                  <a:pt x="900930" y="121496"/>
                </a:lnTo>
                <a:lnTo>
                  <a:pt x="882930" y="121839"/>
                </a:lnTo>
                <a:close/>
                <a:moveTo>
                  <a:pt x="803804" y="43511"/>
                </a:moveTo>
                <a:lnTo>
                  <a:pt x="822082" y="44478"/>
                </a:lnTo>
                <a:lnTo>
                  <a:pt x="832792" y="126618"/>
                </a:lnTo>
                <a:lnTo>
                  <a:pt x="814920" y="128774"/>
                </a:lnTo>
                <a:close/>
                <a:moveTo>
                  <a:pt x="577653" y="42008"/>
                </a:moveTo>
                <a:lnTo>
                  <a:pt x="634782" y="177534"/>
                </a:lnTo>
                <a:lnTo>
                  <a:pt x="618704" y="185731"/>
                </a:lnTo>
                <a:lnTo>
                  <a:pt x="565079" y="58518"/>
                </a:lnTo>
                <a:close/>
                <a:moveTo>
                  <a:pt x="973404" y="39567"/>
                </a:moveTo>
                <a:lnTo>
                  <a:pt x="969228" y="123258"/>
                </a:lnTo>
                <a:lnTo>
                  <a:pt x="951312" y="121130"/>
                </a:lnTo>
                <a:lnTo>
                  <a:pt x="955278" y="41654"/>
                </a:lnTo>
                <a:close/>
                <a:moveTo>
                  <a:pt x="723233" y="31443"/>
                </a:moveTo>
                <a:lnTo>
                  <a:pt x="742691" y="35995"/>
                </a:lnTo>
                <a:lnTo>
                  <a:pt x="765354" y="137622"/>
                </a:lnTo>
                <a:lnTo>
                  <a:pt x="747791" y="141567"/>
                </a:lnTo>
                <a:close/>
                <a:moveTo>
                  <a:pt x="1051847" y="25765"/>
                </a:moveTo>
                <a:lnTo>
                  <a:pt x="1037014" y="131308"/>
                </a:lnTo>
                <a:lnTo>
                  <a:pt x="1019135" y="129184"/>
                </a:lnTo>
                <a:lnTo>
                  <a:pt x="1032869" y="31462"/>
                </a:lnTo>
                <a:close/>
                <a:moveTo>
                  <a:pt x="633115" y="6990"/>
                </a:moveTo>
                <a:lnTo>
                  <a:pt x="651107" y="14566"/>
                </a:lnTo>
                <a:lnTo>
                  <a:pt x="654699" y="15406"/>
                </a:lnTo>
                <a:lnTo>
                  <a:pt x="699105" y="154429"/>
                </a:lnTo>
                <a:lnTo>
                  <a:pt x="682029" y="160125"/>
                </a:lnTo>
                <a:close/>
                <a:moveTo>
                  <a:pt x="1203134" y="4273"/>
                </a:moveTo>
                <a:lnTo>
                  <a:pt x="1213236" y="20976"/>
                </a:lnTo>
                <a:lnTo>
                  <a:pt x="1215649" y="23769"/>
                </a:lnTo>
                <a:lnTo>
                  <a:pt x="1169442" y="163605"/>
                </a:lnTo>
                <a:lnTo>
                  <a:pt x="1152188" y="158449"/>
                </a:lnTo>
                <a:close/>
                <a:moveTo>
                  <a:pt x="1137683" y="0"/>
                </a:moveTo>
                <a:lnTo>
                  <a:pt x="1104046" y="144062"/>
                </a:lnTo>
                <a:lnTo>
                  <a:pt x="1086767" y="138898"/>
                </a:lnTo>
                <a:lnTo>
                  <a:pt x="1117806" y="5966"/>
                </a:lnTo>
                <a:close/>
              </a:path>
            </a:pathLst>
          </a:custGeom>
          <a:solidFill>
            <a:srgbClr val="B8DFE2"/>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solidFill>
                  <a:schemeClr val="lt1"/>
                </a:solidFill>
              </a:defRPr>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9pPr>
          </a:lstStyle>
          <a:p>
            <a:pPr marL="0" marR="0" lvl="0" indent="0" algn="ctr" defTabSz="604680" rtl="0" eaLnBrk="1" fontAlgn="base" latinLnBrk="0" hangingPunct="1">
              <a:lnSpc>
                <a:spcPct val="100000"/>
              </a:lnSpc>
              <a:spcBef>
                <a:spcPct val="0"/>
              </a:spcBef>
              <a:spcAft>
                <a:spcPct val="0"/>
              </a:spcAft>
              <a:buClrTx/>
              <a:buSzTx/>
              <a:buFontTx/>
              <a:buNone/>
              <a:defRPr/>
            </a:pPr>
            <a:endParaRPr kumimoji="0" lang="zh-CN" altLang="en-US" sz="2099" b="0" i="0" u="none" strike="noStrike" kern="1200" cap="none" spc="0" normalizeH="0" baseline="0" noProof="0">
              <a:ln>
                <a:noFill/>
              </a:ln>
              <a:solidFill>
                <a:schemeClr val="lt1"/>
              </a:solidFill>
              <a:effectLst/>
              <a:uLnTx/>
              <a:uFillTx/>
              <a:latin typeface="Arial" pitchFamily="34" charset="0"/>
              <a:ea typeface="微软雅黑" panose="020b0503020204020204" pitchFamily="34" charset="-122"/>
              <a:cs typeface="+mn-cs"/>
              <a:sym typeface="Arial" pitchFamily="34" charset="0"/>
            </a:endParaRPr>
          </a:p>
        </p:txBody>
      </p:sp>
      <p:sp>
        <p:nvSpPr>
          <p:cNvPr id="18" name="任意多边形 17"/>
          <p:cNvSpPr/>
          <p:nvPr/>
        </p:nvSpPr>
        <p:spPr>
          <a:xfrm>
            <a:off x="4983850" y="2238089"/>
            <a:ext cx="1678344" cy="1584310"/>
          </a:xfrm>
          <a:custGeom>
            <a:gdLst>
              <a:gd name="connsiteX0" fmla="*/ 766985 w 1487101"/>
              <a:gd name="connsiteY0" fmla="*/ 20013 h 1487102"/>
              <a:gd name="connsiteX1" fmla="*/ 620740 w 1487101"/>
              <a:gd name="connsiteY1" fmla="*/ 30273 h 1487102"/>
              <a:gd name="connsiteX2" fmla="*/ 30272 w 1487101"/>
              <a:gd name="connsiteY2" fmla="*/ 866362 h 1487102"/>
              <a:gd name="connsiteX3" fmla="*/ 866362 w 1487101"/>
              <a:gd name="connsiteY3" fmla="*/ 1456830 h 1487102"/>
              <a:gd name="connsiteX4" fmla="*/ 1456829 w 1487101"/>
              <a:gd name="connsiteY4" fmla="*/ 620740 h 1487102"/>
              <a:gd name="connsiteX5" fmla="*/ 766985 w 1487101"/>
              <a:gd name="connsiteY5" fmla="*/ 20013 h 1487102"/>
              <a:gd name="connsiteX6" fmla="*/ 767622 w 1487101"/>
              <a:gd name="connsiteY6" fmla="*/ 364 h 1487102"/>
              <a:gd name="connsiteX7" fmla="*/ 1476200 w 1487101"/>
              <a:gd name="connsiteY7" fmla="*/ 617405 h 1487102"/>
              <a:gd name="connsiteX8" fmla="*/ 869697 w 1487101"/>
              <a:gd name="connsiteY8" fmla="*/ 1476201 h 1487102"/>
              <a:gd name="connsiteX9" fmla="*/ 10901 w 1487101"/>
              <a:gd name="connsiteY9" fmla="*/ 869698 h 1487102"/>
              <a:gd name="connsiteX10" fmla="*/ 617404 w 1487101"/>
              <a:gd name="connsiteY10" fmla="*/ 10902 h 1487102"/>
              <a:gd name="connsiteX11" fmla="*/ 767622 w 1487101"/>
              <a:gd name="connsiteY11" fmla="*/ 364 h 14871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7101" h="1487102">
                <a:moveTo>
                  <a:pt x="766985" y="20013"/>
                </a:moveTo>
                <a:cubicBezTo>
                  <a:pt x="718916" y="18506"/>
                  <a:pt x="669981" y="21794"/>
                  <a:pt x="620740" y="30273"/>
                </a:cubicBezTo>
                <a:cubicBezTo>
                  <a:pt x="226807" y="98099"/>
                  <a:pt x="-37554" y="472430"/>
                  <a:pt x="30272" y="866362"/>
                </a:cubicBezTo>
                <a:cubicBezTo>
                  <a:pt x="98099" y="1260295"/>
                  <a:pt x="472430" y="1524656"/>
                  <a:pt x="866362" y="1456830"/>
                </a:cubicBezTo>
                <a:cubicBezTo>
                  <a:pt x="1260295" y="1389003"/>
                  <a:pt x="1524656" y="1014672"/>
                  <a:pt x="1456829" y="620740"/>
                </a:cubicBezTo>
                <a:cubicBezTo>
                  <a:pt x="1397481" y="276049"/>
                  <a:pt x="1103466" y="30561"/>
                  <a:pt x="766985" y="20013"/>
                </a:cubicBezTo>
                <a:close/>
                <a:moveTo>
                  <a:pt x="767622" y="364"/>
                </a:moveTo>
                <a:cubicBezTo>
                  <a:pt x="1113240" y="11198"/>
                  <a:pt x="1415240" y="263352"/>
                  <a:pt x="1476200" y="617405"/>
                </a:cubicBezTo>
                <a:cubicBezTo>
                  <a:pt x="1545869" y="1022036"/>
                  <a:pt x="1274328" y="1406532"/>
                  <a:pt x="869697" y="1476201"/>
                </a:cubicBezTo>
                <a:cubicBezTo>
                  <a:pt x="465066" y="1545869"/>
                  <a:pt x="80570" y="1274329"/>
                  <a:pt x="10901" y="869698"/>
                </a:cubicBezTo>
                <a:cubicBezTo>
                  <a:pt x="-58767" y="465067"/>
                  <a:pt x="212773" y="80570"/>
                  <a:pt x="617404" y="10902"/>
                </a:cubicBezTo>
                <a:cubicBezTo>
                  <a:pt x="667983" y="2193"/>
                  <a:pt x="718248" y="-1184"/>
                  <a:pt x="767622" y="364"/>
                </a:cubicBezTo>
                <a:close/>
              </a:path>
            </a:pathLst>
          </a:cu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solidFill>
                  <a:schemeClr val="lt1"/>
                </a:solidFill>
              </a:defRPr>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9pPr>
          </a:lstStyle>
          <a:p>
            <a:pPr marL="0" marR="0" lvl="0" indent="0" algn="ctr" defTabSz="604680" rtl="0" eaLnBrk="1" fontAlgn="base" latinLnBrk="0" hangingPunct="1">
              <a:lnSpc>
                <a:spcPct val="100000"/>
              </a:lnSpc>
              <a:spcBef>
                <a:spcPct val="0"/>
              </a:spcBef>
              <a:spcAft>
                <a:spcPct val="0"/>
              </a:spcAft>
              <a:buClrTx/>
              <a:buSzTx/>
              <a:buFontTx/>
              <a:buNone/>
              <a:defRPr/>
            </a:pPr>
            <a:endParaRPr kumimoji="0" lang="en-US" altLang="zh-CN" sz="2099" b="0" i="0" u="none" strike="noStrike" kern="1200" cap="none" spc="0" normalizeH="0" baseline="0" noProof="0">
              <a:ln>
                <a:noFill/>
              </a:ln>
              <a:solidFill>
                <a:schemeClr val="accent1"/>
              </a:solidFill>
              <a:effectLst/>
              <a:uLnTx/>
              <a:uFillTx/>
              <a:latin typeface="Arial" pitchFamily="34" charset="0"/>
              <a:ea typeface="微软雅黑" panose="020b0503020204020204" pitchFamily="34" charset="-122"/>
              <a:cs typeface="+mn-cs"/>
              <a:sym typeface="Arial" pitchFamily="34" charset="0"/>
            </a:endParaRPr>
          </a:p>
        </p:txBody>
      </p:sp>
      <p:sp>
        <p:nvSpPr>
          <p:cNvPr id="19" name="任意多边形 18"/>
          <p:cNvSpPr/>
          <p:nvPr/>
        </p:nvSpPr>
        <p:spPr>
          <a:xfrm>
            <a:off x="5223102" y="2252373"/>
            <a:ext cx="1201028" cy="239254"/>
          </a:xfrm>
          <a:custGeom>
            <a:gdLst>
              <a:gd name="connsiteX0" fmla="*/ 650988 w 1301976"/>
              <a:gd name="connsiteY0" fmla="*/ 0 h 275406"/>
              <a:gd name="connsiteX1" fmla="*/ 1294759 w 1301976"/>
              <a:gd name="connsiteY1" fmla="*/ 266659 h 275406"/>
              <a:gd name="connsiteX2" fmla="*/ 1301976 w 1301976"/>
              <a:gd name="connsiteY2" fmla="*/ 275406 h 275406"/>
              <a:gd name="connsiteX3" fmla="*/ 0 w 1301976"/>
              <a:gd name="connsiteY3" fmla="*/ 275406 h 275406"/>
              <a:gd name="connsiteX4" fmla="*/ 7218 w 1301976"/>
              <a:gd name="connsiteY4" fmla="*/ 266659 h 275406"/>
              <a:gd name="connsiteX5" fmla="*/ 650988 w 1301976"/>
              <a:gd name="connsiteY5" fmla="*/ 0 h 2754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76" h="275406">
                <a:moveTo>
                  <a:pt x="650988" y="0"/>
                </a:moveTo>
                <a:cubicBezTo>
                  <a:pt x="902396" y="0"/>
                  <a:pt x="1130003" y="101903"/>
                  <a:pt x="1294759" y="266659"/>
                </a:cubicBezTo>
                <a:lnTo>
                  <a:pt x="1301976" y="275406"/>
                </a:lnTo>
                <a:lnTo>
                  <a:pt x="0" y="275406"/>
                </a:lnTo>
                <a:lnTo>
                  <a:pt x="7218" y="266659"/>
                </a:lnTo>
                <a:cubicBezTo>
                  <a:pt x="171973" y="101903"/>
                  <a:pt x="399580" y="0"/>
                  <a:pt x="650988" y="0"/>
                </a:cubicBezTo>
                <a:close/>
              </a:path>
            </a:pathLst>
          </a:custGeom>
          <a:solidFill>
            <a:srgbClr val="CCFFC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62500" lnSpcReduction="20000"/>
          </a:bodyPr>
          <a:lstStyle>
            <a:defPPr>
              <a:defRPr lang="zh-CN">
                <a:solidFill>
                  <a:schemeClr val="lt1"/>
                </a:solidFill>
              </a:defRPr>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lt1"/>
                </a:solidFill>
                <a:latin typeface="+mn-lt"/>
                <a:ea typeface="+mn-ea"/>
                <a:cs typeface="+mn-cs"/>
              </a:defRPr>
            </a:lvl9pPr>
          </a:lstStyle>
          <a:p>
            <a:pPr marL="0" marR="0" lvl="0" indent="0" algn="ctr" defTabSz="604680" rtl="0" eaLnBrk="1" fontAlgn="base" latinLnBrk="0" hangingPunct="1">
              <a:lnSpc>
                <a:spcPct val="100000"/>
              </a:lnSpc>
              <a:spcBef>
                <a:spcPct val="0"/>
              </a:spcBef>
              <a:spcAft>
                <a:spcPts val="600"/>
              </a:spcAft>
              <a:buClrTx/>
              <a:buSzTx/>
              <a:buFontTx/>
              <a:buNone/>
              <a:defRPr/>
            </a:pPr>
            <a:r>
              <a:rPr kumimoji="0" lang="en-US" altLang="zh-CN" sz="2099" b="0" i="0" u="none" strike="noStrike" kern="1200" cap="none" spc="45" normalizeH="0" baseline="0" noProof="0">
                <a:ln>
                  <a:noFill/>
                </a:ln>
                <a:solidFill>
                  <a:schemeClr val="dk1"/>
                </a:solidFill>
                <a:effectLst/>
                <a:uLnTx/>
                <a:uFillTx/>
                <a:latin typeface="Arial" pitchFamily="34" charset="0"/>
                <a:ea typeface="微软雅黑" panose="020b0503020204020204" pitchFamily="34" charset="-122"/>
                <a:cs typeface="+mn-cs"/>
                <a:sym typeface="Arial" pitchFamily="34" charset="0"/>
              </a:rPr>
              <a:t>03</a:t>
            </a:r>
          </a:p>
        </p:txBody>
      </p:sp>
      <p:sp>
        <p:nvSpPr>
          <p:cNvPr id="20" name="文本框 57"/>
          <p:cNvSpPr txBox="1"/>
          <p:nvPr/>
        </p:nvSpPr>
        <p:spPr>
          <a:xfrm>
            <a:off x="5320708" y="2515433"/>
            <a:ext cx="1198648" cy="1093900"/>
          </a:xfrm>
          <a:prstGeom prst="rect">
            <a:avLst/>
          </a:prstGeom>
          <a:noFill/>
          <a:ln>
            <a:noFill/>
          </a:ln>
        </p:spPr>
        <p:txBody>
          <a:bodyPr anchor="ctr"/>
          <a:lstStyle>
            <a:defPPr>
              <a:defRPr lang="zh-CN"/>
            </a:defPPr>
            <a:lvl1pPr marL="0" lvl="0" indent="0"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1pPr>
            <a:lvl2pPr marL="302340" lvl="1" indent="4047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2pPr>
            <a:lvl3pPr marL="604680" lvl="2" indent="80941"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3pPr>
            <a:lvl4pPr marL="907020" lvl="3" indent="121412"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4pPr>
            <a:lvl5pPr marL="1209360" lvl="4"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5pPr>
            <a:lvl6pPr marL="1511700" lvl="5"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6pPr>
            <a:lvl7pPr marL="1814040" lvl="6"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7pPr>
            <a:lvl8pPr marL="2116380" lvl="7"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8pPr>
            <a:lvl9pPr marL="2418720" lvl="8" indent="161883" algn="l" defTabSz="604680" rtl="0" eaLnBrk="1" fontAlgn="base" latinLnBrk="0" hangingPunct="1">
              <a:lnSpc>
                <a:spcPct val="100000"/>
              </a:lnSpc>
              <a:spcBef>
                <a:spcPct val="0"/>
              </a:spcBef>
              <a:spcAft>
                <a:spcPct val="0"/>
              </a:spcAft>
              <a:buNone/>
              <a:defRPr sz="1200" b="0" i="0" u="none" kern="1200" baseline="0">
                <a:solidFill>
                  <a:schemeClr val="tx1"/>
                </a:solidFill>
                <a:latin typeface="+mn-lt"/>
                <a:ea typeface="+mn-ea"/>
                <a:cs typeface="+mn-cs"/>
              </a:defRPr>
            </a:lvl9pPr>
          </a:lstStyle>
          <a:p>
            <a:pPr marL="0" marR="0" lvl="0" indent="0" algn="l" defTabSz="604680" rtl="0" eaLnBrk="1" fontAlgn="base" latinLnBrk="0" hangingPunct="1">
              <a:lnSpc>
                <a:spcPct val="120000"/>
              </a:lnSpc>
              <a:spcBef>
                <a:spcPct val="0"/>
              </a:spcBef>
              <a:spcAft>
                <a:spcPts val="600"/>
              </a:spcAft>
              <a:buClrTx/>
              <a:buSzTx/>
              <a:buFontTx/>
              <a:buNone/>
              <a:defRPr/>
            </a:pPr>
            <a:r>
              <a:rPr kumimoji="0" lang="zh-CN" altLang="en-US" sz="2099" b="0" i="0" u="none" strike="noStrike" kern="0" cap="none" spc="90" normalizeH="0" baseline="0" noProof="0">
                <a:ln>
                  <a:noFill/>
                </a:ln>
                <a:solidFill>
                  <a:schemeClr val="dk1"/>
                </a:solidFill>
                <a:effectLst/>
                <a:uLnTx/>
                <a:uFillTx/>
                <a:latin typeface="黑体" pitchFamily="49" charset="-122"/>
                <a:ea typeface="黑体" pitchFamily="49" charset="-122"/>
                <a:cs typeface="+mn-cs"/>
              </a:rPr>
              <a:t>诺贝尔奖的资金来</a:t>
            </a:r>
            <a:r>
              <a:rPr kumimoji="0" lang="zh-CN" altLang="en-US" sz="2099" b="0" i="0" u="none" strike="noStrike" kern="0" cap="none" spc="90" normalizeH="0" baseline="0" noProof="0" smtClean="0">
                <a:ln>
                  <a:noFill/>
                </a:ln>
                <a:solidFill>
                  <a:schemeClr val="dk1"/>
                </a:solidFill>
                <a:effectLst/>
                <a:uLnTx/>
                <a:uFillTx/>
                <a:latin typeface="黑体" pitchFamily="49" charset="-122"/>
                <a:ea typeface="黑体" pitchFamily="49" charset="-122"/>
                <a:cs typeface="+mn-cs"/>
              </a:rPr>
              <a:t>源</a:t>
            </a:r>
            <a:endParaRPr kumimoji="0" lang="zh-CN" altLang="en-US" sz="2099" b="0" i="0" u="none" strike="noStrike" kern="0" cap="none" spc="90" normalizeH="0" baseline="0" noProof="0">
              <a:ln>
                <a:noFill/>
              </a:ln>
              <a:solidFill>
                <a:schemeClr val="dk1"/>
              </a:solidFill>
              <a:effectLst/>
              <a:uLnTx/>
              <a:uFillTx/>
              <a:latin typeface="黑体" pitchFamily="49" charset="-122"/>
              <a:ea typeface="黑体" pitchFamily="49" charset="-122"/>
              <a:cs typeface="+mn-cs"/>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 presetClass="entr" presetSubtype="10" dur="5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9" presetClass="entr" presetSubtype="0" dur="50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par>
                                <p:cTn id="13" presetID="9" presetClass="entr" presetSubtype="0" dur="50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dissolve">
                                      <p:cBhvr>
                                        <p:cTn id="15" dur="500"/>
                                        <p:tgtEl>
                                          <p:spTgt spid="10"/>
                                        </p:tgtEl>
                                      </p:cBhvr>
                                    </p:animEffect>
                                  </p:childTnLst>
                                </p:cTn>
                              </p:par>
                              <p:par>
                                <p:cTn id="16" presetID="9" presetClass="entr" presetSubtype="0" dur="50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dissolve">
                                      <p:cBhvr>
                                        <p:cTn id="18" dur="500"/>
                                        <p:tgtEl>
                                          <p:spTgt spid="11"/>
                                        </p:tgtEl>
                                      </p:cBhvr>
                                    </p:animEffect>
                                  </p:childTnLst>
                                </p:cTn>
                              </p:par>
                              <p:par>
                                <p:cTn id="19" presetID="9" presetClass="entr" presetSubtype="0" dur="50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dissolve">
                                      <p:cBhvr>
                                        <p:cTn id="21" dur="500"/>
                                        <p:tgtEl>
                                          <p:spTgt spid="12"/>
                                        </p:tgtEl>
                                      </p:cBhvr>
                                    </p:animEffect>
                                  </p:childTnLst>
                                </p:cTn>
                              </p:par>
                            </p:childTnLst>
                          </p:cTn>
                        </p:par>
                      </p:childTnLst>
                    </p:cTn>
                  </p:par>
                  <p:par>
                    <p:cTn id="22" fill="hold" nodeType="clickPar">
                      <p:stCondLst>
                        <p:cond delay="indefinite"/>
                        <p:cond evt="onBegin" delay="0">
                          <p:tn val="21"/>
                        </p:cond>
                      </p:stCondLst>
                      <p:childTnLst>
                        <p:par>
                          <p:cTn id="23" fill="hold" nodeType="afterGroup">
                            <p:stCondLst>
                              <p:cond delay="0"/>
                            </p:stCondLst>
                            <p:childTnLst>
                              <p:par>
                                <p:cTn id="24" presetID="9" presetClass="entr" presetSubtype="0" dur="500" fill="hold"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dissolve">
                                      <p:cBhvr>
                                        <p:cTn id="26" dur="500"/>
                                        <p:tgtEl>
                                          <p:spTgt spid="13"/>
                                        </p:tgtEl>
                                      </p:cBhvr>
                                    </p:animEffect>
                                  </p:childTnLst>
                                </p:cTn>
                              </p:par>
                              <p:par>
                                <p:cTn id="27" presetID="9" presetClass="entr" presetSubtype="0" dur="500" fill="hold"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dissolve">
                                      <p:cBhvr>
                                        <p:cTn id="29" dur="500"/>
                                        <p:tgtEl>
                                          <p:spTgt spid="14"/>
                                        </p:tgtEl>
                                      </p:cBhvr>
                                    </p:animEffect>
                                  </p:childTnLst>
                                </p:cTn>
                              </p:par>
                              <p:par>
                                <p:cTn id="30" presetID="9" presetClass="entr" presetSubtype="0" dur="50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dissolve">
                                      <p:cBhvr>
                                        <p:cTn id="32" dur="500"/>
                                        <p:tgtEl>
                                          <p:spTgt spid="15"/>
                                        </p:tgtEl>
                                      </p:cBhvr>
                                    </p:animEffect>
                                  </p:childTnLst>
                                </p:cTn>
                              </p:par>
                              <p:par>
                                <p:cTn id="33" presetID="9" presetClass="entr" presetSubtype="0" dur="50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dissolve">
                                      <p:cBhvr>
                                        <p:cTn id="35" dur="500"/>
                                        <p:tgtEl>
                                          <p:spTgt spid="16"/>
                                        </p:tgtEl>
                                      </p:cBhvr>
                                    </p:animEffect>
                                  </p:childTnLst>
                                </p:cTn>
                              </p:par>
                            </p:childTnLst>
                          </p:cTn>
                        </p:par>
                      </p:childTnLst>
                    </p:cTn>
                  </p:par>
                  <p:par>
                    <p:cTn id="36" fill="hold" nodeType="clickPar">
                      <p:stCondLst>
                        <p:cond delay="indefinite"/>
                        <p:cond evt="onBegin" delay="0">
                          <p:tn val="35"/>
                        </p:cond>
                      </p:stCondLst>
                      <p:childTnLst>
                        <p:par>
                          <p:cTn id="37" fill="hold" nodeType="afterGroup">
                            <p:stCondLst>
                              <p:cond delay="0"/>
                            </p:stCondLst>
                            <p:childTnLst>
                              <p:par>
                                <p:cTn id="38" presetID="9" presetClass="entr" presetSubtype="0" dur="500" fill="hold" nodeType="clickEffect">
                                  <p:stCondLst>
                                    <p:cond delay="0"/>
                                  </p:stCondLst>
                                  <p:childTnLst>
                                    <p:set>
                                      <p:cBhvr>
                                        <p:cTn id="39" dur="1" fill="hold">
                                          <p:stCondLst>
                                            <p:cond delay="0"/>
                                          </p:stCondLst>
                                        </p:cTn>
                                        <p:tgtEl>
                                          <p:spTgt spid="17"/>
                                        </p:tgtEl>
                                        <p:attrNameLst>
                                          <p:attrName>style.visibility</p:attrName>
                                        </p:attrNameLst>
                                      </p:cBhvr>
                                      <p:to>
                                        <p:strVal val="visible"/>
                                      </p:to>
                                    </p:set>
                                    <p:animEffect transition="in" filter="dissolve">
                                      <p:cBhvr>
                                        <p:cTn id="40" dur="500"/>
                                        <p:tgtEl>
                                          <p:spTgt spid="17"/>
                                        </p:tgtEl>
                                      </p:cBhvr>
                                    </p:animEffect>
                                  </p:childTnLst>
                                </p:cTn>
                              </p:par>
                              <p:par>
                                <p:cTn id="41" presetID="9" presetClass="entr" presetSubtype="0" dur="500" fill="hold" nodeType="with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dissolve">
                                      <p:cBhvr>
                                        <p:cTn id="43" dur="500"/>
                                        <p:tgtEl>
                                          <p:spTgt spid="18"/>
                                        </p:tgtEl>
                                      </p:cBhvr>
                                    </p:animEffect>
                                  </p:childTnLst>
                                </p:cTn>
                              </p:par>
                              <p:par>
                                <p:cTn id="44" presetID="9" presetClass="entr" presetSubtype="0" dur="500" fill="hold" grpId="0" nodeType="with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dissolve">
                                      <p:cBhvr>
                                        <p:cTn id="46" dur="500"/>
                                        <p:tgtEl>
                                          <p:spTgt spid="19"/>
                                        </p:tgtEl>
                                      </p:cBhvr>
                                    </p:animEffect>
                                  </p:childTnLst>
                                </p:cTn>
                              </p:par>
                              <p:par>
                                <p:cTn id="47" presetID="9" presetClass="entr" presetSubtype="0" dur="500" fill="hold" grpId="0" nodeType="withEffect">
                                  <p:stCondLst>
                                    <p:cond delay="0"/>
                                  </p:stCondLst>
                                  <p:childTnLst>
                                    <p:set>
                                      <p:cBhvr>
                                        <p:cTn id="48" dur="1" fill="hold">
                                          <p:stCondLst>
                                            <p:cond delay="0"/>
                                          </p:stCondLst>
                                        </p:cTn>
                                        <p:tgtEl>
                                          <p:spTgt spid="20"/>
                                        </p:tgtEl>
                                        <p:attrNameLst>
                                          <p:attrName>style.visibility</p:attrName>
                                        </p:attrNameLst>
                                      </p:cBhvr>
                                      <p:to>
                                        <p:strVal val="visible"/>
                                      </p:to>
                                    </p:set>
                                    <p:animEffect transition="in" filter="dissolve">
                                      <p:cBhvr>
                                        <p:cTn id="49" dur="500"/>
                                        <p:tgtEl>
                                          <p:spTgt spid="20"/>
                                        </p:tgtEl>
                                      </p:cBhvr>
                                    </p:animEffect>
                                  </p:childTnLst>
                                </p:cTn>
                              </p:par>
                            </p:childTnLst>
                          </p:cTn>
                        </p:par>
                      </p:childTnLst>
                    </p:cTn>
                  </p:par>
                  <p:par>
                    <p:cTn id="50" fill="hold" nodeType="clickPar">
                      <p:stCondLst>
                        <p:cond delay="indefinite"/>
                        <p:cond evt="onBegin" delay="0">
                          <p:tn val="49"/>
                        </p:cond>
                      </p:stCondLst>
                      <p:childTnLst>
                        <p:par>
                          <p:cTn id="51" fill="hold" nodeType="afterGroup">
                            <p:stCondLst>
                              <p:cond delay="0"/>
                            </p:stCondLst>
                            <p:childTnLst>
                              <p:par>
                                <p:cTn id="52" presetID="9" presetClass="entr" presetSubtype="0" dur="500" fill="hold" nodeType="clickEffect">
                                  <p:stCondLst>
                                    <p:cond delay="0"/>
                                  </p:stCondLst>
                                  <p:childTnLst>
                                    <p:set>
                                      <p:cBhvr>
                                        <p:cTn id="53" dur="1" fill="hold">
                                          <p:stCondLst>
                                            <p:cond delay="0"/>
                                          </p:stCondLst>
                                        </p:cTn>
                                        <p:tgtEl>
                                          <p:spTgt spid="5"/>
                                        </p:tgtEl>
                                        <p:attrNameLst>
                                          <p:attrName>style.visibility</p:attrName>
                                        </p:attrNameLst>
                                      </p:cBhvr>
                                      <p:to>
                                        <p:strVal val="visible"/>
                                      </p:to>
                                    </p:set>
                                    <p:animEffect transition="in" filter="dissolve">
                                      <p:cBhvr>
                                        <p:cTn id="54" dur="500"/>
                                        <p:tgtEl>
                                          <p:spTgt spid="5"/>
                                        </p:tgtEl>
                                      </p:cBhvr>
                                    </p:animEffect>
                                  </p:childTnLst>
                                </p:cTn>
                              </p:par>
                              <p:par>
                                <p:cTn id="55" presetID="9" presetClass="entr" presetSubtype="0" dur="500" fill="hold" nodeType="withEffect">
                                  <p:stCondLst>
                                    <p:cond delay="0"/>
                                  </p:stCondLst>
                                  <p:childTnLst>
                                    <p:set>
                                      <p:cBhvr>
                                        <p:cTn id="56" dur="1" fill="hold">
                                          <p:stCondLst>
                                            <p:cond delay="0"/>
                                          </p:stCondLst>
                                        </p:cTn>
                                        <p:tgtEl>
                                          <p:spTgt spid="6"/>
                                        </p:tgtEl>
                                        <p:attrNameLst>
                                          <p:attrName>style.visibility</p:attrName>
                                        </p:attrNameLst>
                                      </p:cBhvr>
                                      <p:to>
                                        <p:strVal val="visible"/>
                                      </p:to>
                                    </p:set>
                                    <p:animEffect transition="in" filter="dissolve">
                                      <p:cBhvr>
                                        <p:cTn id="57" dur="500"/>
                                        <p:tgtEl>
                                          <p:spTgt spid="6"/>
                                        </p:tgtEl>
                                      </p:cBhvr>
                                    </p:animEffect>
                                  </p:childTnLst>
                                </p:cTn>
                              </p:par>
                              <p:par>
                                <p:cTn id="58" presetID="9" presetClass="entr" presetSubtype="0" dur="500" fill="hold" grpId="0" nodeType="withEffect">
                                  <p:stCondLst>
                                    <p:cond delay="0"/>
                                  </p:stCondLst>
                                  <p:childTnLst>
                                    <p:set>
                                      <p:cBhvr>
                                        <p:cTn id="59" dur="1" fill="hold">
                                          <p:stCondLst>
                                            <p:cond delay="0"/>
                                          </p:stCondLst>
                                        </p:cTn>
                                        <p:tgtEl>
                                          <p:spTgt spid="7"/>
                                        </p:tgtEl>
                                        <p:attrNameLst>
                                          <p:attrName>style.visibility</p:attrName>
                                        </p:attrNameLst>
                                      </p:cBhvr>
                                      <p:to>
                                        <p:strVal val="visible"/>
                                      </p:to>
                                    </p:set>
                                    <p:animEffect transition="in" filter="dissolve">
                                      <p:cBhvr>
                                        <p:cTn id="60" dur="500"/>
                                        <p:tgtEl>
                                          <p:spTgt spid="7"/>
                                        </p:tgtEl>
                                      </p:cBhvr>
                                    </p:animEffect>
                                  </p:childTnLst>
                                </p:cTn>
                              </p:par>
                              <p:par>
                                <p:cTn id="61" presetID="9" presetClass="entr" presetSubtype="0" dur="500" fill="hold" grpId="0" nodeType="withEffect">
                                  <p:stCondLst>
                                    <p:cond delay="0"/>
                                  </p:stCondLst>
                                  <p:childTnLst>
                                    <p:set>
                                      <p:cBhvr>
                                        <p:cTn id="62" dur="1" fill="hold">
                                          <p:stCondLst>
                                            <p:cond delay="0"/>
                                          </p:stCondLst>
                                        </p:cTn>
                                        <p:tgtEl>
                                          <p:spTgt spid="8"/>
                                        </p:tgtEl>
                                        <p:attrNameLst>
                                          <p:attrName>style.visibility</p:attrName>
                                        </p:attrNameLst>
                                      </p:cBhvr>
                                      <p:to>
                                        <p:strVal val="visible"/>
                                      </p:to>
                                    </p:set>
                                    <p:animEffect transition="in" filter="dissolve">
                                      <p:cBhvr>
                                        <p:cTn id="6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P spid="11" grpId="0"/>
      <p:bldP spid="12" grpId="0"/>
      <p:bldP spid="15" grpId="0"/>
      <p:bldP spid="16" grpId="0"/>
      <p:bldP spid="19" grpId="0"/>
      <p:bldP spid="20" grpId="0"/>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https://d.book118.com/055113203023011110</a:t>
            </a:r>
          </a:p>
        </p:txBody>
      </p:sp>
    </p:spTree>
  </p:cSld>
  <p:clrMapOvr>
    <a:masterClrMapping/>
  </p:clrMapOvr>
  <p:transition/>
  <p:timing/>
</p:sld>
</file>

<file path=ppt/tags/tag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68780"/>
  <p:tag name="KSO_WM_UNIT_COMPATIBLE" val="0"/>
  <p:tag name="KSO_WM_UNIT_DIAGRAM_ISNUMVISUAL" val="0"/>
  <p:tag name="KSO_WM_UNIT_DIAGRAM_ISREFERUNIT" val="0"/>
  <p:tag name="KSO_WM_UNIT_HIGHLIGHT" val="0"/>
  <p:tag name="KSO_WM_UNIT_ID" val="diagram20168780_1*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1"/>
</p:tagLst>
</file>

<file path=ppt/tags/tag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687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168780_1*l_h_i*1_2_1"/>
  <p:tag name="KSO_WM_UNIT_INDEX" val="1_2_1"/>
  <p:tag name="KSO_WM_UNIT_LAYERLEVEL" val="1_1_1"/>
  <p:tag name="KSO_WM_UNIT_TEXT_FILL_FORE_SCHEMECOLOR_INDEX" val="2"/>
  <p:tag name="KSO_WM_UNIT_TEXT_FILL_TYPE" val="1"/>
  <p:tag name="KSO_WM_UNIT_TYPE" val="l_h_i"/>
  <p:tag name="KSO_WM_UNIT_USESOURCEFORMAT_APPLY" val="1"/>
</p:tagLst>
</file>

<file path=ppt/tags/tag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68780"/>
  <p:tag name="KSO_WM_UNIT_COMPATIBLE" val="0"/>
  <p:tag name="KSO_WM_UNIT_DIAGRAM_ISNUMVISUAL" val="0"/>
  <p:tag name="KSO_WM_UNIT_DIAGRAM_ISREFERUNIT" val="0"/>
  <p:tag name="KSO_WM_UNIT_HIGHLIGHT" val="0"/>
  <p:tag name="KSO_WM_UNIT_ID" val="diagram20168780_1*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 name="KSO_WM_UNIT_VALUE" val="7"/>
</p:tagLst>
</file>

<file path=ppt/tags/tag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0">
  <a:themeElements>
    <a:clrScheme name="办公室">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办公室">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办公室">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ns0:objectDefaults xmlns:ns0="http://schemas.openxmlformats.org/drawingml/2006/main">
    <ns0:spDef>
      <ns0:spPr/>
      <ns0:bodyPr/>
      <ns0:lstStyle/>
      <ns0:style>
        <ns0:lnRef idx="1">
          <ns0:schemeClr val="accent1"/>
        </ns0:lnRef>
        <ns0:fillRef idx="3">
          <ns0:schemeClr val="accent1"/>
        </ns0:fillRef>
        <ns0:effectRef idx="2">
          <ns0:schemeClr val="accent1"/>
        </ns0:effectRef>
        <ns0:fontRef idx="minor">
          <ns0:schemeClr val="lt1"/>
        </ns0:fontRef>
      </ns0:style>
    </ns0:spDef>
    <ns0:lnDef>
      <ns0:spPr/>
      <ns0:bodyPr/>
      <ns0:lstStyle/>
      <ns0:style>
        <ns0:lnRef idx="2">
          <ns0:schemeClr val="accent1"/>
        </ns0:lnRef>
        <ns0:fillRef idx="0">
          <ns0:schemeClr val="accent1"/>
        </ns0:fillRef>
        <ns0:effectRef idx="1">
          <ns0:schemeClr val="accent1"/>
        </ns0:effectRef>
        <ns0:fontRef idx="minor">
          <ns0:schemeClr val="tx1"/>
        </ns0:fontRef>
      </ns0:style>
    </ns0:lnDef>
  </ns0:objectDefaults>
</a:theme>
</file>

<file path=ppt/theme/theme3.xml><?xml version="1.0" encoding="utf-8"?>
<a:theme xmlns:r="http://schemas.openxmlformats.org/officeDocument/2006/relationships" xmlns:a="http://schemas.openxmlformats.org/drawingml/2006/main" name="0">
  <a:themeElements>
    <a:clrScheme name="相交线第1课时（北京2中分校何鸾）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相交线第1课时（北京2中分校何鸾）">
      <a:majorFont>
        <a:latin typeface="Calibri"/>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ns0:objectDefaults xmlns:ns0="http://schemas.openxmlformats.org/drawingml/2006/main">
    <ns0:spDef>
      <ns0:spPr>
        <ns0:ln>
          <ns0:noFill/>
        </ns0:ln>
      </ns0:spPr>
      <ns0:bodyPr rtlCol="0" anchor="ctr"/>
      <ns0:lstStyle>
        <ns0:defPPr algn="ctr">
          <ns0:defRPr/>
        </ns0:defPPr>
      </ns0:lstStyle>
      <ns0:style>
        <ns0:lnRef idx="2">
          <ns0:schemeClr val="accent3"/>
        </ns0:lnRef>
        <ns0:fillRef idx="1">
          <ns0:schemeClr val="lt1"/>
        </ns0:fillRef>
        <ns0:effectRef idx="0">
          <ns0:schemeClr val="accent3"/>
        </ns0:effectRef>
        <ns0:fontRef idx="minor">
          <ns0:schemeClr val="dk1"/>
        </ns0:fontRef>
      </ns0:style>
    </ns0:spDef>
  </ns0:objectDefaults>
  <a:extraClrSchemeLst>
    <a:extraClrScheme>
      <a:clrScheme name="相交线第1课时（北京2中分校何鸾）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ns0:ext xmlns:ns0="http://schemas.openxmlformats.org/drawingml/2006/main" uri="{05A4C25C-085E-4340-85A3-A5531E510DB2}">
      <ns1:themeFamily xmlns:ns1="http://schemas.microsoft.com/office/thememl/2012/main" name="Office Theme" id="{62F939B6-93AF-4DB8-9C6B-D6C7DFDC589F}" vid="{4A3C46E8-61CC-4603-A589-7422A47A8E4A}"/>
    </ns0: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149</Paragraphs>
  <Slides>33</Slides>
  <Notes>0</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33</vt:i4>
      </vt:variant>
    </vt:vector>
  </HeadingPairs>
  <TitlesOfParts>
    <vt:vector baseType="lpstr" size="48">
      <vt:lpstr>Arial</vt:lpstr>
      <vt:lpstr>Calibri</vt:lpstr>
      <vt:lpstr>宋体</vt:lpstr>
      <vt:lpstr>Hei</vt:lpstr>
      <vt:lpstr>黑体</vt:lpstr>
      <vt:lpstr>Gulim</vt:lpstr>
      <vt:lpstr>方正大黑简体</vt:lpstr>
      <vt:lpstr>微软雅黑</vt:lpstr>
      <vt:lpstr>新宋体</vt:lpstr>
      <vt:lpstr>Times New Roman</vt:lpstr>
      <vt:lpstr>楷体</vt:lpstr>
      <vt:lpstr>Wingdings</vt:lpstr>
      <vt:lpstr>Courier New</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2024-09-15T05:53:06.468</cp:lastPrinted>
  <dcterms:created xsi:type="dcterms:W3CDTF">2024-09-14T21:53:06Z</dcterms:created>
  <dcterms:modified xsi:type="dcterms:W3CDTF">2024-09-14T21:53:09Z</dcterms:modified>
</cp:coreProperties>
</file>