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38B7B54F-84CB-44A1-BF7B-2FB6D0700C94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1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2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4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5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7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8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0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1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3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4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6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7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27F5E8-9880-4BB9-BA53-2FFD193646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F78540-2E64-41BF-81BB-A6F53DBF05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477BC6-BAEA-49ED-88C4-0E88AA1984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E30561-FA87-4C78-9A3C-F43EB9B04F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25982A-1844-43F4-AE99-B3B67BD9E8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71E40BC-EBD0-4D37-8E47-CE210C9976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A0327C-2CBB-45E0-9610-3C076CFE14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6A43CA-17D0-4029-BB5C-93BB821F3C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344B79-94E7-448B-B04F-58EE6A8354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8629E8-0C5D-42CE-88F5-856A631572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94BA1A-0020-4A45-B990-E21D92DBB3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9CC35C73-D45C-43FB-B6DF-FC887D960EC3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8D835A5A-DCDF-4EA5-BC64-3A6A2767CD0D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5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5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5114224014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教育业务智能化转型人工智能助力教学创新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教育业务智能化转型的背景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人工智能助力教学创新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教育业务智能化转型的实践案例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人工智能在教学中的影响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未来教育业务智能化转型的展望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教育业务智能化转型的背景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教育业务智能化转型的意义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教育业务智能化转型是指利用人工智能等先进技术，提高教学效率，促进教学创新，实现教育质量的提升。这种转型对于提高教育教学水平、培养学生综合素质、推动教育发展具有重要意义。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84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教育业务智能化转型的挑战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6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应用复杂度高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技术挑战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传统教学模式改变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9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教育理念挑战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0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技术应用能力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1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教师素质挑战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教育业务智能化转型的机遇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5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提高教学效率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实现数据驱动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个性化教学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04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716160" y="-15228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06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大数据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7" name="content.2.content"/>
          <p:cNvSpPr/>
          <p:nvPr/>
        </p:nvSpPr>
        <p:spPr>
          <a:xfrm>
            <a:off x="3666960" y="2915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学生学习数据分析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学习行为预测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09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云计算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3.content"/>
          <p:cNvSpPr/>
          <p:nvPr/>
        </p:nvSpPr>
        <p:spPr>
          <a:xfrm>
            <a:off x="6424200" y="2916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在线教育资源存储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协同学习环境构建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12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content.4.content"/>
          <p:cNvSpPr/>
          <p:nvPr/>
        </p:nvSpPr>
        <p:spPr>
          <a:xfrm>
            <a:off x="9178200" y="2915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教育业务智能化转型的关键技术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16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人工智能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7" name="content.1.content"/>
          <p:cNvSpPr/>
          <p:nvPr/>
        </p:nvSpPr>
        <p:spPr>
          <a:xfrm>
            <a:off x="862920" y="2915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智能教育平台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个性化学习推荐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人工智能助力教学创新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22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人工智能在教育领域的应用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人工智能技术在教育领域的应用非常广泛，包括教学内容推荐、学习行为分析和个性化教学等方面。通过人工智能的应用，教学变得更加智能化和高效化，为学生带来更好的学习体验。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25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人工智能在学生评估中的作用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人工智能技术可以帮助教师更加客观地评估学生的学习情况。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客观评估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通过学生评估，可以全面了解学生的学习情况，为个性化教学提供依据。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全面评估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及时发现问题和调整教学方向，从而提高教学效果和学生学习成绩。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提高教学效果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人工智能在课程设计中的应用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6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帮助教师根据学生需求和特点进行个性化课程设计，提高学生学习兴趣。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7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个性化设计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个性化课程设计可以提高学生学习效果，让学习更高效、更有成效。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提高效果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0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借助人工智能技术，课程设计更贴近学生需求，提供更优质的教学服务。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针对学生需求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45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规范行为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6" name="content.2.content"/>
          <p:cNvSpPr/>
          <p:nvPr/>
        </p:nvSpPr>
        <p:spPr>
          <a:xfrm>
            <a:off x="3666960" y="2915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智能化教学管理可以规范教学行为，提供更好的学习环境。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48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提升教学质量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9" name="content.3.content"/>
          <p:cNvSpPr/>
          <p:nvPr/>
        </p:nvSpPr>
        <p:spPr>
          <a:xfrm>
            <a:off x="6424200" y="2916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教学管理智能化提升了教学质量，促进学生全面发展。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51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创造良好环境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2" name="content.4.content"/>
          <p:cNvSpPr/>
          <p:nvPr/>
        </p:nvSpPr>
        <p:spPr>
          <a:xfrm>
            <a:off x="9178200" y="2915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通过人工智能技术，为教师和学生创造更好的学习环境。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人工智能在教学管理中的作用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55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提高效率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6" name="content.1.content"/>
          <p:cNvSpPr/>
          <p:nvPr/>
        </p:nvSpPr>
        <p:spPr>
          <a:xfrm>
            <a:off x="862920" y="2915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人工智能技术可以帮助提高教学过程的效率。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人工智能助力教育业务智能化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基于学生兴趣和水平推荐个性化学习内容。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9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教学内容推荐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0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2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根据学生特点定制教学方案，提高学习效果。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3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个性化教学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分析学生学习过程，帮助教师更好地了解学生。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学习行为分析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67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716160" y="-15228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9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人工智能技术为教育业务智能化转型提供了重要支持，助力教学创新。通过人工智能的应用，教育行业在个性化教学、教学管理等方面取得了显著进展，为教育提供了更广阔的发展空间。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1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教育业务智能化转型的实践案例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某高校教育业务智能化转型案例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4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个性化推荐系统帮助学生选择适合的课程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5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课程推荐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6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7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8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学生反馈教学效果有显著提升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9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教学效果提升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1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预测学生成绩并提供个性化学习建议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2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学生成绩预测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83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716160" y="-15228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某在线教育平台的智能化应用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5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根据学生学习情况推荐适合的课程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6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个性化学习推荐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7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自动批改作业并给予评价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8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作业批改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9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学生获得更好的学习体验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0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学习体验提升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1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学生通过平台学习效率明显提高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2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学习效率提高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94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精细化管理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content.2.content"/>
          <p:cNvSpPr/>
          <p:nvPr/>
        </p:nvSpPr>
        <p:spPr>
          <a:xfrm>
            <a:off x="3666960" y="2915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个性化教学方案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实时监测学生学习情况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提供个性化反馈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97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教学调整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content.3.content"/>
          <p:cNvSpPr/>
          <p:nvPr/>
        </p:nvSpPr>
        <p:spPr>
          <a:xfrm>
            <a:off x="6424200" y="2916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根据数据分析结果调整课程内容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提前发现学生问题并解决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提高教学效果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00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1" name="content.4.content"/>
          <p:cNvSpPr/>
          <p:nvPr/>
        </p:nvSpPr>
        <p:spPr>
          <a:xfrm>
            <a:off x="9178200" y="2915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某教育机构的智能化管理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04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数据分析优势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5" name="content.1.content"/>
          <p:cNvSpPr/>
          <p:nvPr/>
        </p:nvSpPr>
        <p:spPr>
          <a:xfrm>
            <a:off x="862920" y="2915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全面了解教学情况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及时调整教学策略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提高教学质量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 fontScale="96666"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某教育集团的教学创新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7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该教育集团全面推动教育业务智能化转型，积极探索教学创新的路径。通过引入人工智能等技术，集团取得了一系列创新成果，提高了教学质量和效率。教育集团不断尝试结合人工智能和教学实践，持续优化教学过程，推动教育智能化发展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https://d.book118.com/055114224014011130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132</Paragraphs>
  <Slides>20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教育业务智能化转型人工智能助力教学创新</vt:lpstr>
      <vt:lpstr>目录</vt:lpstr>
      <vt:lpstr>第1章 教育业务智能化转型的背景</vt:lpstr>
      <vt:lpstr> </vt:lpstr>
      <vt:lpstr>教育业务智能化转型的挑战</vt:lpstr>
      <vt:lpstr>教育业务智能化转型的机遇</vt:lpstr>
      <vt:lpstr>教育业务智能化转型的关键技术</vt:lpstr>
      <vt:lpstr>第2章 人工智能助力教学创新</vt:lpstr>
      <vt:lpstr> </vt:lpstr>
      <vt:lpstr>人工智能在学生评估中的作用</vt:lpstr>
      <vt:lpstr>人工智能在课程设计中的应用</vt:lpstr>
      <vt:lpstr>人工智能在教学管理中的作用</vt:lpstr>
      <vt:lpstr>人工智能助力教育业务智能化</vt:lpstr>
      <vt:lpstr>结语</vt:lpstr>
      <vt:lpstr>第3章 教育业务智能化转型的实践案例</vt:lpstr>
      <vt:lpstr>某高校教育业务智能化转型案例</vt:lpstr>
      <vt:lpstr>某在线教育平台的智能化应用</vt:lpstr>
      <vt:lpstr>某教育机构的智能化管理</vt:lpstr>
      <vt:lpstr>某教育集团的教学创新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2024-09-29T15:07:48.154</cp:lastPrinted>
  <dcterms:created xsi:type="dcterms:W3CDTF">2024-09-29T07:07:48Z</dcterms:created>
  <dcterms:modified xsi:type="dcterms:W3CDTF">2024-09-29T07:07:50Z</dcterms:modified>
</cp:coreProperties>
</file>