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716B3-FC23-4BA7-8872-F405D1B2D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791D9-B194-4E36-9D0D-277887678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1B493-700F-4D0B-8D18-42EC6A8FE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3561F-7E00-442D-A999-8045C6ABE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5A8A92-9662-444C-85F0-91EE13342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47F4CB-7424-4A78-89C0-CF365518A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AE686-467B-43C9-B32C-059685D83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1F622-4F94-48FF-A4B1-DB3BAB94B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2DC34-6822-4594-8C08-1BC790D24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AC380-418E-4102-957C-4FAD6DD59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A3BD8-D985-484C-A6D6-A58AD2D18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14224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2023年内科护士长工作总结及工作计划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风险管理及应对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个人成长与职业发展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2023年工作回顾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完成了对内科患者的日常护理工作，包括病情监测、药物管理、生活照顾等。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组织并参与了多次护士培训，提升团队护理技能和服务水平。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加强了与其他医护人员的沟通与协作，确保患者得到全面、连贯的医疗服务。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推行了多项质量改进措施，提高了护理工作的安全性和效率。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成功降低了患者并发症发生率，提高了患者满意度。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面对人员流动和短缺问题，如何保持团队稳定和高效运转。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重点成果与挑战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在应对紧急情况和突发事件时，需进一步完善应急预案和流程。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加强护理人员培训和团队建设，提高护理服务质量；优化工作流程，提高工作效率。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经验教训与改进方向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通过培训和改进护理流程，提高患者满意度和护理效果。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提升护士的专业技能和服务水平，增强团队凝聚力。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加强团队建设与培训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合理规划病区布局，提高工作效率和医疗资源利用效率。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优化病区管理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加强护理信息系统建设，提高护理工作的信息化水平。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推进信息化建设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2024年目标设定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制定详细的培训计划，包括线上和线下课程，确保护士掌握最新的护理知识和技能。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定期组织团队建设活动，增进团队成员之间的沟通和协作。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对病区布局进行评估和调整，合理分配医疗资源，提高工作效率。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推进护理信息系统建设，实现护理数据的实时采集、分析和利用。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关键任务与行动计划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时间表与里程碑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完成培训计划的制定和实施，组织一次团队建设活动。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评估病区布局，提出调整方案并实施。推进护理信息系统建设。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对护理服务质量进行评估，根据评估结果调整培训计划和护理流程。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总结全年工作，制定2025年工作计划。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第一季度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第二季度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第三季度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第四季度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护理质量提升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建立完善的护理质量管理体系，明确各级护理人员的职责和工作标准。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定期对护理工作进行质量检查和评估，及时发现和纠正存在的问题。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鼓励护理人员积极参与质量管理，提高护理团队的整体素质。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制定详细的培训计划，包括岗前培训、专业技能培训和继续教育等。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加强护理人员的沟通技巧和服务意识，提高患者满意度。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鼓励护理人员参加学术交流和进修，提高专业水平。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护理人员培训与发展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https://d.book118.com/055114224320011121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2024-09-25T02:34:00.664</cp:lastPrinted>
  <dcterms:created xsi:type="dcterms:W3CDTF">2024-09-24T18:34:00Z</dcterms:created>
  <dcterms:modified xsi:type="dcterms:W3CDTF">2024-09-24T18:34:02Z</dcterms:modified>
</cp:coreProperties>
</file>