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C7C59-FC07-48A1-9B0F-42EA80777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D2EDB-C31A-4945-BB34-1F271FA5B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771E5-8A51-4FA8-AD71-04766A4FB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CA741C-523A-4384-81C5-0E982EE85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D3CD2D-3128-4231-B4CE-2B62144D9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DFBAF1-977C-4363-B074-F276CDD7D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1F13A7-E6DE-4AA1-8CC4-49675D038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A203E-246F-436D-AF78-51D6CBAFA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CEB636-7F36-49D3-8FEB-F35D99DD2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569B3-570E-4837-8FF7-E103A974E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0E705-F742-4A39-BA5F-D0CA2506D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120213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文化旅游行业消防安全演示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行业概述与消防安全重要性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火灾危险源识别与评估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消防设施与器材配置及使用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应急预案制定与演练实施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从业人员消防安全培训与教育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合作单位消防安全协同管理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行业概述与消防安全重要性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文化旅游行业近年来发展迅速，成为全球经济的重要组成部分，涉及酒店、景区、博物馆等多个子领域。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随着消费者对文化旅游体验的要求不断提高，行业对消防安全的需求也日益增长。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新兴技术如大数据、人工智能等在文化旅游行业的应用，为消防安全提供了新的解决方案。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文化旅游行业现状及发展趋势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724" r="337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768" r="337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消防安全是保障游客生命财产安全的重要环节，对于维护行业声誉和消费者信心至关重要。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保障游客安全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通过加强消防安全管理，可以减少火灾等安全事故的发生，为行业的可持续发展创造良好环境。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消防安全在文化旅游行业中的地位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各国政府均制定了严格的消防法律法规，要求文化旅游企业遵守相关规定，确保消防安全。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国家层面法律法规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文化旅游行业组织也制定了相应的消防安全标准和规范，指导企业加强消防安全管理。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行业标准与规范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企业应建立完善的消防安全管理制度，明确各级职责，加强员工培训，确保消防安全工作的有效实施。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企业内部管理制度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法律法规对消防安全的要求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火灾危险源识别与评估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液态或气态物质火灾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由液体或气体可燃物燃烧引起，如汽油、天然气等。燃烧迅速，火势猛烈，易扩散。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电气设备火灾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由电气设备故障或过载引起。燃烧时可能产生有毒气体，且火势难以控制。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固态物质火灾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由固体可燃物燃烧引起，如木材、纸张、布料等。燃烧时产生炽热余烬，易引发其他物品着火。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火灾危险源分类及特点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500" r="18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查阅档案资料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查阅场所的消防安全档案、建筑图纸等资料，了解历史火灾记录和安全管理情况。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对文化旅游场所进行全面勘查，了解建筑结构、可燃物分布、消防设施等情况。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询问相关人员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与场所管理人员、员工及游客交流，了解潜在危险源和安全隐患。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危险源识别方法与技巧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风险评估及等级划分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综合考虑危险源的性质、数量、分布情况以及场所的消防安全条件等因素，采用定性或定量方法进行风险评估。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根据评估结果，将火灾风险划分为高、中、低三个等级，针对不同等级制定相应的防范措施和应急预案。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消防设施与器材配置及使用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火灾自动报警系统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自动喷水灭火系统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室内消火栓系统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气体灭火系统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消防设施种类及功能介绍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120" b="1612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通过烟感、温感等探测器实时监测火灾，及时发出警报。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根据火灾情况自动启动，通过喷头喷水灭火。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提供室内灭火水源，配备消防水带、水枪等，供人员手动操作灭火。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适用于特定场所，如计算机房、图书馆等，通过释放灭火气体迅速扑灭火灾。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根据场所特点、火灾危险性、人员密度等因素合理配置消防器材。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选择适合场所的灭火器材，如干粉、泡沫、二氧化碳等，同时考虑器材的便携性、易操作性等因素。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消防器材配置原则及选型建议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选型建议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配置原则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958" b="159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介绍报警系统工作原理、报警信号识别及处置方法。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火灾自动报警系统使用演示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展示系统启动、喷头喷水及复位等操作过程。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自动喷水灭火系统使用演示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演示消火栓开启、水带连接、水枪使用等操作步骤。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室内消火栓系统使用演示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针对不同类型灭火器材，演示正确的使用方法、注意事项及维护保养要求。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灭火器材使用演示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消防设施与器材使用演示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应急预案制定与演练实施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https://d.book118.com/055120213321011042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2024-09-04T08:08:58.184</cp:lastPrinted>
  <dcterms:created xsi:type="dcterms:W3CDTF">2024-09-04T00:08:58Z</dcterms:created>
  <dcterms:modified xsi:type="dcterms:W3CDTF">2024-09-04T00:09:00Z</dcterms:modified>
</cp:coreProperties>
</file>