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B6A5B-3CE9-4CB6-8FA5-A625332C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BA78C-C774-47D3-AC84-DCB55EDFB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4A32C-FD51-47BE-9B35-B927F22E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FE899-F677-4865-87EA-868DBD675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54C21-8E00-4CA7-B2ED-77D20684A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E775C-7427-4C1B-9820-4A31FB353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C2784-9792-433A-B506-D02CA85FC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ADFD9-E45F-4DF1-BB9A-29D6AC63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5661D-B733-4105-8A76-77A616290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FA784-212B-41BA-A2DB-D2A95F56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BB4CA-01FF-49D2-8A70-273C8F368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212431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职业教育建立完善的质量管理体系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质量管理体系构建要素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教学质量监控与评价机制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师资队伍建设与培训机制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课程开发与教材建设规划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实习实训环节管理与优化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职业教育是国家教育体系的重要组成部分，承担着培养高素质技术技能人才的重要任务。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随着经济全球化和产业转型升级，职业教育面临着新的挑战和机遇，需要不断提高教育质量，以适应社会经济发展的需求。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建立完善的质量管理体系，是职业教育提高教育质量、实现可持续发展的必然要求。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职业教育现状与挑战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当前，职业教育在规模上不断扩大，但在教育质量上仍存在一些问题，如教育资源不均、师资力量不足、实践教学环节薄弱等。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同时，职业教育还面临着社会认可度不高、企业参与不足等挑战，需要采取有效措施加以解决。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建立完善的质量管理体系，旨在提高职业教育的教学质量和管理水平，促进学生全面发展。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通过制定科学合理的教学质量标准和评估机制，规范教学流程和管理行为，确保教学质量的稳步提升。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同时，加强与企业、行业的合作与交流，促进产教融合、校企合作，提高职业教育的社会认可度和企业参与度。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质量管理体系构建要素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46" b="18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制定明确的质量方针和目标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确立职业教育服务宗旨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明确职业教育为经济社会发展培养高素质技术技能人才的根本任务。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制定具体质量目标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根据学校和专业特点，设定教学质量、学生满意度、毕业生就业率等具体指标。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强调持续改进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将质量提升作为永恒追求，不断完善和优化质量管理体系。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确保生源质量，选拔适合职业教育的学生。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招生与入学环节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加强教学计划、课程设置、教材选用、教学方法等关键环节的质量控制。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教学过程管理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强化校企合作，提供充足的实习实训机会，培养学生实际操作能力。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实习实训环节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做好学生毕业设计和就业指导工作，提高毕业生就业质量。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毕业与就业环节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确定关键过程与环节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明确各专业教学要求和质量标准，确保教学质量的一致性。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制定统一的教学质量标准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包括学生评价、教师评价、企业评价等，全面反映教学质量。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建立多元化的评价体系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通过自查、互查、专项检查等方式，及时发现和解决问题。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实施定期的质量检查与评估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建立完善的质量标准体系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建立有效的内部沟通机制，促进各部门之间的信息共享和协同工作。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加强内部沟通与协作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深化校企合作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拓展国际合作与交流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响应政府政策与法规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与企业紧密合作，共同制定人才培养方案和教学计划。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借鉴国际先进职业教育经验，提高我国职业教育的国际化水平。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积极贯彻政府关于职业教育的政策和法规，争取政府支持和资源投入。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加强内外部沟通与协作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教学质量监控与评价机制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课堂教学质量监控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通过听课、评课、学生评教等方式对课堂教学进行实时监控，确保教学质量。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实践教学质量监控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对实验、实训、实习等实践教学环节进行监控，加强实践能力的培养。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教学质量督导制度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建立教学督导组，对教学工作进行定期或不定期的检查、指导和评估。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教学质量监控方式及实施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定期开展学生满意度调查，收集学生对教学、管理、服务等方面的意见和建议。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学生满意度调查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将学生满意度调查结果及时反馈给相关部门和教师，针对问题进行改进。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对改进情况进行跟踪和回访，确保问题得到妥善解决。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跟踪与回访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学生满意度调查与反馈机制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792" r="2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将评价结果与教师绩效、职称晋升等挂钩，激励教师提高教学质量。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教师教学质量评价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建立科学的教师教学质量评价体系，对教师的教学质量进行客观、公正的评价。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采用学生评价、同行评价、专家评价等多种评价方式，确保评价结果的全面性和准确性。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教师教学质量评价机制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建立持续改进机制，对教学质量进行持续监控和改进。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优化教学策略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根据教学质量评价结果和学生反馈意见，优化教学内容、方法和手段。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加强教学团队建设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加强教师培训和教学团队建设，提高教师教学能力和水平。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师资队伍建设与培训机制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明确选拔标准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制定详细的选拔标准，包括教师的学历、工作经验、教学能力等方面，确保选拔出高素质的教师。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多元化选拔方式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采用面试、试讲、教学演示等多种方式，全面评估教师的教学能力和专业素养。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建立培养体系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制定完善的培养计划，包括岗前培训、在职研修、学术交流等环节，提高教师的综合素质和教学水平。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师资队伍选拔及培养策略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https://d.book118.com/055121243110011120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2024-09-22T18:29:41.989</cp:lastPrinted>
  <dcterms:created xsi:type="dcterms:W3CDTF">2024-09-22T10:29:42Z</dcterms:created>
  <dcterms:modified xsi:type="dcterms:W3CDTF">2024-09-22T10:29:44Z</dcterms:modified>
</cp:coreProperties>
</file>