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BCA27-F972-4D15-8A39-EAEA82E16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1DC1F-25DB-45D3-A120-9DC43EB81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E0374-63C6-47C3-A3EB-08FF48608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749DE1-2F95-41BC-A7D7-EE28C16B0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295154-3923-4349-A5AE-9EA097542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A8ADF6-3E9A-4436-8445-FB8FB1E8C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3C6499-8723-4B45-B397-D3C3F8AD8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017A9F-3A5B-4126-97F1-AA2E957EE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FD180B-DBCE-4943-88A0-13B54D467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4B5E93-431C-4E88-8E30-C0D148B85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27725-A655-45A7-8A4D-CF8898D0A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12210001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高品质的物业服务管理</a:t>
            </a:r>
            <a:endParaRPr lang="en-US" sz="39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2024-01-12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物业服务管理的核心要素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高品质物业服务的运营策略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案例分享与启示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9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3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物业服务管理的定义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物业服务管理是指对各类物业（包括住宅、商业、工业等）进行管理和维护，提供安全、清洁、维修等服务，确保物业的正常使用和保值增值。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物业服务管理涵盖了物业管理、设施管理、租赁管理等多个方面，是城市管理和房地产行业的重要组成部分。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提高居住品质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保障财产安全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促进社区和谐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提升房地产价值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高品质物业服务的重要性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高品质的物业服务能够提供舒适、安全、便利的居住环境，提升居民的生活质量。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优质的物业服务能够增强业主的归属感和凝聚力，形成和谐友好的社区氛围。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有效的物业服务管理可以确保物业的设施设备得到及时维护，降低损坏风险，保障业主的财产安全。</a:t>
            </a:r>
            <a:endParaRPr lang="en-US" sz="12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良好的物业服务管理有助于保持物业的长期价值和吸引力，提高房地产的市场竞争力。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9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物业服务管理的核心要素</a:t>
            </a:r>
            <a:endParaRPr lang="en-US" sz="3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深入了解客户需求，提供个性化、专业化的服务，确保客户满意度。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客户需求满足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建立有效的沟通机制，及时收集、处理客户反馈，持续改进服务质量。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沟通与反馈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通过定期回访、关怀活动等方式，维护良好的客户关系，提升客户忠诚度。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客户关系维护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客户服务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定期对物业设施进行检查、保养，确保设施正常运行，延长使用寿命。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设施维护与保养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设施更新与改造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节能环保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根据设施状况和市场变化，及时进行更新和改造，提升物业价值。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采用节能环保技术和管理措施，降低设施运行能耗和环境影响。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设施管理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建立健全的安全管理制度，明确安全责任，确保安全工作的有效实施。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安全制度建设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定期开展安全培训和演练，提高员工和客户的安全意识和应急能力。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安全培训与演练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定期进行风险评估，制定有效的风险应对措施，降低潜在风险损失。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风险评估与应对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安全与风险管理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保持物业环境整洁卫生，定期清扫、消毒，营造健康舒适的生活环境。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625" r="15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环境清洁卫生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合理规划绿化区域，栽种适宜的植物，美化物业环境，提升居住品质。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绿化美化工作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推行垃圾分类制度，合理分类、处理各类垃圾，促进资源循环利用。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垃圾分类与处理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环境卫生与绿化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https://d.book118.com/055122100011011100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2024-09-07T17:29:35.510</cp:lastPrinted>
  <dcterms:created xsi:type="dcterms:W3CDTF">2024-09-07T09:29:35Z</dcterms:created>
  <dcterms:modified xsi:type="dcterms:W3CDTF">2024-09-07T09:29:37Z</dcterms:modified>
</cp:coreProperties>
</file>