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D352A-E534-4BA6-BDD3-E0C2F8B2D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2D23F-EE80-4D47-BF42-0F9956051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EB357-3877-49CB-9E1C-8342FB42F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14969-9759-47DD-80F3-861FF92A6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61FA98-9B71-4E40-AE96-BAC801E4F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0A9E6-D468-4973-BBD1-91850E02E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BAD036-BC2F-4CA0-8A74-5D3B9BE10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AFE49-324F-4587-BFDD-1DC2E0F7E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BECA6-FA1C-40E7-9CD1-DDB3E63AB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9E203-C328-4A63-87B5-C7E118DEF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CE6A4-DB91-41D4-9317-F7D693A1B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23033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科病人饮食护理PPT\n## 1.妇科病人的基本饮食需求\n### 1.1妇科病人的能量需求\n### 1.2妇科病人的蛋白质需求\n### 1.3妇科病人的维生素和矿物质需求\n## 2.妇科病人的饮食原则\n### 2.1平衡饮食与个性化饮食\n### 2.2低脂饮食与低糖饮食\n### 2.3适量摄入膳食纤维与保持水分平衡\n## 3.妇科病人的饮食护理措施\n### 3.1术后饮食护理\n### 3.2化疗期间饮食护理\n### 3.3妇科炎症患者的饮食护理\n## 4.妇科病人的特殊饮食需求\n### 4.1孕妇的饮食需求\n### 4.2哺乳期妇女的饮食需求\n### 4.3更年期妇女的饮食需求\n## 5.妇科病人的饮食误区与禁忌\n### 5.1妇科病人饮食误区\n### 5.2妇科病人饮食禁忌\n### 5.3妇科病人饮食注意事项\n## 6.妇科病人的心理调适与饮食\n### 6.1心理因素对妇科疾病的影响\n### 6.2妇科病人的心理调适方法\n### 6.3饮食与心理调适的相互作用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妇科病人饮食护理PPT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妇科病人的基本饮食需求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妇科病人需要充足的能量来维持身体的正常运作</a:t>
                </a:r>
                <a:endParaRPr/>
              </a:p>
            </p:txBody>
          </p:sp>
          <p:sp>
            <p:nvSpPr>
              <p:cNvPr id="2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维持基础代谢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促进组织修复</a:t>
                </a:r>
                <a:endParaRPr/>
              </a:p>
            </p:txBody>
          </p:sp>
        </p:grpSp>
        <p:grpSp>
          <p:nvGrpSpPr>
            <p:cNvPr id="2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能量来源主要包括碳水化合物、脂肪和蛋白质</a:t>
                </a:r>
                <a:endParaRPr/>
              </a:p>
            </p:txBody>
          </p:sp>
          <p:sp>
            <p:nvSpPr>
              <p:cNvPr id="2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碳水化合物：主要能量来源，如米饭、面食、杂粮等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脂肪：提供必需脂肪酸，如植物油、坚果等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蛋白质：维持组织结构和功能，如肉类、豆腐、奶类等</a:t>
                </a:r>
                <a:endParaRPr/>
              </a:p>
            </p:txBody>
          </p:sp>
        </p:grpSp>
        <p:grpSp>
          <p:nvGrpSpPr>
            <p:cNvPr id="2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妇科病人的能量需求因个体差异而异</a:t>
                </a:r>
                <a:endParaRPr/>
              </a:p>
            </p:txBody>
          </p:sp>
          <p:sp>
            <p:nvSpPr>
              <p:cNvPr id="2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根据年龄、体重、身体状况等因素调整能量摄入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遵循医生或营养师的建议</a:t>
                </a:r>
                <a:endParaRPr/>
              </a:p>
            </p:txBody>
          </p:sp>
        </p:grpSp>
      </p:grpSp>
      <p:pic>
        <p:nvPicPr>
          <p:cNvPr id="2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妇科病人的能量需求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蛋白质是妇科病人身体组织的重要组成部分</a:t>
                </a:r>
                <a:endParaRPr/>
              </a:p>
            </p:txBody>
          </p:sp>
          <p:sp>
            <p:nvSpPr>
              <p:cNvPr id="2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促进组织修复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维持免疫系统正常运作</a:t>
                </a:r>
                <a:endParaRPr/>
              </a:p>
            </p:txBody>
          </p:sp>
        </p:grpSp>
        <p:grpSp>
          <p:nvGrpSpPr>
            <p:cNvPr id="23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妇科病人的蛋白质需求因个体差异而异</a:t>
                </a:r>
                <a:endParaRPr/>
              </a:p>
            </p:txBody>
          </p:sp>
          <p:sp>
            <p:nvSpPr>
              <p:cNvPr id="2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根据年龄、体重、身体状况等因素调整蛋白质摄入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遵循医生或营养师的建议</a:t>
                </a:r>
                <a:endParaRPr/>
              </a:p>
            </p:txBody>
          </p:sp>
        </p:grpSp>
        <p:grpSp>
          <p:nvGrpSpPr>
            <p:cNvPr id="23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优质蛋白质来源包括肉类、鱼类、豆类、奶类等</a:t>
                </a:r>
                <a:endParaRPr/>
              </a:p>
            </p:txBody>
          </p:sp>
          <p:sp>
            <p:nvSpPr>
              <p:cNvPr id="2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肉类：鸡肉、鱼肉、猪肉等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鱼类：三文鱼、金枪鱼、鲈鱼等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豆类：黄豆、黑豆、绿豆等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奶类：牛奶、酸奶、奶酪等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妇科病人的蛋白质需求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维生素和矿物质对妇科病人的健康至关重要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维持身体正常生理功能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促进组织修复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增强免疫力</a:t>
                </a:r>
                <a:endParaRPr/>
              </a:p>
            </p:txBody>
          </p:sp>
        </p:grpSp>
        <p:grpSp>
          <p:nvGrpSpPr>
            <p:cNvPr id="24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妇科病人需要摄入充足的维生素和矿物质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维生素：维生素A、维生素C、维生素E等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矿物质：钙、铁、锌等</a:t>
                </a:r>
                <a:endParaRPr/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维生素和矿物质的来源包括水果、蔬菜、全谷物、坚果等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水果：苹果、香蕉、橙子等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蔬菜：菠菜、西兰花、胡萝卜等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全谷物：燕麦、糙米、全麦面包等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坚果：核桃、杏仁、腰果等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妇科病人的维生素和矿物质需求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妇科病人的饮食原则</a:t>
            </a:r>
            <a:endParaRPr/>
          </a:p>
        </p:txBody>
      </p:sp>
      <p:sp>
        <p:nvSpPr>
          <p:cNvPr id="2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妇科病人应保持饮食平衡，确保摄入足够的营养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合理搭配碳水化合物、脂肪和蛋白质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充足的维生素和矿物质摄入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根据妇科病人的个体差异，制定个性化饮食计划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考虑年龄、体重、身体状况等因素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遵循医生或营养师的建议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平衡饮食与个性化饮食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妇科病人应控制脂肪摄入，以降低疾病风险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选择低脂肪的食物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控制烹饪油的用量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妇科病人应控制糖分摄入，以减少血糖波动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选择低糖的食物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控制甜食的摄入量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低脂饮食与低糖饮食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妇科病人应适量摄入膳食纤维，以维持肠道健康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选择富含膳食纤维的食物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保持规律的饮食习惯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妇科病人应保持水分平衡，以维持身体正常生理功能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每天喝足够的水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避免过度摄入含糖饮料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适量摄入膳食纤维与保持水分平衡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妇科病人的饮食护理措施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术后饮食护理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妇科病人术后应遵循循序渐进的饮食原则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从流质食物开始，逐渐过渡到半流质、软食和普通食物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注意食物的易消化性和营养搭配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术后饮食应富含蛋白质、维生素和矿物质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蛋白质：肉类、鱼类、豆类、奶类等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维生素：新鲜水果、蔬菜等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矿物质：坚果、全谷物等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化疗期间妇科病人应保证营养摄入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选择高蛋白、低脂肪、富含维生素和矿物质的食物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遵循医生或营养师的建议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化疗期间容易出现消化道不适，应注意饮食搭配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避免辛辣、油腻、刺激性食物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饮食少量多餐，避免一次性摄入过多食物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化疗期间饮食护理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妇科炎症患者应避免刺激性食物，以减轻炎症反应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忌食辛辣、油炸、刺激性食物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避免过度摄入发性食物，如海鲜、羊肉等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妇科炎症患者应保持饮食清淡，易于消化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选择瘦肉、蔬菜、水果等食物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保持规律的饮食习惯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妇科炎症患者的饮食护理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https://d.book118.com/055123033322011111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妇科病人饮食护理PPT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2024-09-17T21:37:01.998</cp:lastPrinted>
  <dcterms:created xsi:type="dcterms:W3CDTF">2024-09-17T13:37:02Z</dcterms:created>
  <dcterms:modified xsi:type="dcterms:W3CDTF">2024-09-17T13:37:03Z</dcterms:modified>
</cp:coreProperties>
</file>