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E5A2A7-C793-46C8-BFE6-460E970AD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A0724-211F-4B59-8037-347128E16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9C8CB7-E20F-474E-BDE8-7242DC8A9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7D37FE-54A2-403D-BA4F-7BB90AE82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EB1CEF-E967-46C1-8839-9D084E5BF0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3A3817-CFEC-4AD9-BEC5-178672AB75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B3D24C-5D62-45BC-89F1-1017EBA412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47600-1EB9-47BF-97A3-BA98E6698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F0022F-B9FC-45DB-B0D9-BBCCAE360B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779CD-960E-439E-A182-896504D2A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95971E-5022-4144-AFC6-13058044D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13234323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农产品市场营销产品包装与设计</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农产品市场营销概述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产品包装在农产品营销中作用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农产品包装设计原则与方法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农产品包装材料选择与运用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农产品包装设计实践案例分析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未来农产品包装设计趋势预测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农产品市场营销概述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农产品市场规模不断扩大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随着人口增长和经济发展，农产品市场需求不断增加，市场规模持续扩大。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农产品市场竞争日益激烈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农产品市场进入门槛相对较低，竞争日益激烈，价格战、品牌战等竞争手段层出不穷。</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农产品市场消费趋势变化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消费者对农产品的需求从单一的温饱型向健康、营养、安全、便捷等多元化需求转变。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农产品市场现状及趋势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农产品营销策略与手段</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产品策略</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注重农产品的品种、品质、品牌等方面，提高产品附加值和竞争力。</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渠道策略</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选择合适的销售渠道，如农贸市场、超市、电商平台等，以扩大销售范围和提高销售额。</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价格策略</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根据市场需求、成本、竞争状况等因素，制定合理的价格策略，以获得良好的经济效益。</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促销策略</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通过广告、促销、公关等手段，提高农产品知名度和美誉度，促进销售增长。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093" r="1809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明确农产品品牌定位，塑造独特的品牌形象和个性，以区别于竞争对手。</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品牌定位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通过广告、宣传、口碑等手段，提高品牌知名度和美誉度，树立品牌形象。</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品牌传播</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加强品牌保护意识，通过商标注册、专利申请等措施，维护品牌权益。</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品牌保护</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利用品牌知名度和美誉度，拓展产品线或推出新产品，提高品牌价值和市场份额。</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品牌延伸</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农产品品牌建设与管理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产品包装在农产品营销中作用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包装保护产品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良好的包装可以确保农产品在运输和存储过程中保持完好，减少损耗，从而提升产品附加值。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提升产品档次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精美的包装可以让农产品显得更加高档，增加产品的附加值，提高其在市场中的竞争力。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区分同类产品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在同类农产品中，包装可以作为产品差异化的手段，使消费者更容易识别和记住该产品。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提升产品附加值和竞争力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吸引消费者注意</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提供产品信息</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提升购物体验</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增强消费者购买欲望和信任度</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具有创意和吸引力的包装可以吸引消费者的眼球，激发他们的购买欲望。</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包装上的文字、图案和色彩可以向消费者传递农产品的相关信息，如产地、品种、质量等，增加消费者对产品的了解和信任。</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精美的包装可以给消费者带来愉悦的购物体验，增加他们对产品的满意度和忠诚度。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强化品牌认知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独特的包装设计和统一的视觉元素可以帮助消费者在众多农产品中快速识别出特定品牌的产品，从而增强品牌认知度。</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传递核心价值</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包装上的宣传语和图案可以传达农产品的核心价值，如新鲜、有机、健康等，使消费者更容易理解和接受该产品的优点。</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传达品牌形象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农产品的包装是品牌形象的重要载体，通过包装可以展示企业的品牌理念、文化特色和市场定位。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塑造品牌形象和传达核心价值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农产品包装设计原则与方法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符合行业规范及法律法规要求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遵守行业规范</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农产品包装设计应符合农业行业的规范，确保产品的安全、卫生和质量。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遵守法律法规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包装设计应遵守国家相关法律法规，如《农产品包装和标识管理办法》等，确保产品的合法上市和销售。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594" b="175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农产品包装设计应突出产品所在地的地域特色，如地理标志、自然风光、民俗风情等，增强产品的地域认同感和品牌形象。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包装设计应挖掘和传承农产品所蕴含的文化内涵，如历史传承、传统工艺、文化寓意等，提升产品的文化附加值和市场竞争力。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突出地域特色和文化内涵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文化内涵</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地域特色</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https://d.book118.com/055132343232011041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2024-09-02T09:09:55.126</cp:lastPrinted>
  <dcterms:created xsi:type="dcterms:W3CDTF">2024-09-02T01:09:55Z</dcterms:created>
  <dcterms:modified xsi:type="dcterms:W3CDTF">2024-09-02T01:09:57Z</dcterms:modified>
</cp:coreProperties>
</file>