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6E8B1-02F1-4832-89D6-C4E46F4DF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6FA30-F7D6-4D35-B7C2-BA5BEA1AE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4C6A8-A8BB-429A-A4A7-A7D852A6B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B7D2A-5046-4D56-A629-4582BA527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B15845-C084-4AD5-A0B6-BBEE98B5B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7AA354-4FC5-4488-8209-93BF4E003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3D92B-059B-4C1D-998B-7AA0D7BD0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8C609-0D96-424A-A7AC-AD936A414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5BC69-0F98-49EC-BC79-7EEE00574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7750A-9765-4572-BDC4-6EC8C5BE1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225EE-73EF-494E-8211-00485D05D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3314021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轮滑体验馆创业计划书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创业团队介绍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选择人流量较大的城市中心区域，便于吸引潜在客户。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城市中心区域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以年轻人作为主要目标客户，他们更倾向于尝试新鲜、刺激的休闲活动。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学校周边是潜在客户集中的区域，特别是中小学生。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年轻白领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学生群体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家庭亲子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寻求课余时间的娱乐和健身活动。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提供亲子互动和家庭娱乐的场所。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寻求工作压力下的放松和娱乐。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其他休闲娱乐场所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如电影院、电玩城等，虽然不是直接竞争对手，但也分散了部分潜在客户。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传统轮滑俱乐部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提供较为基础的轮滑培训和活动组织。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室内滑冰场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与轮滑体验馆存在一定的市场重叠，但客户群体和活动性质有所不同。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373" b="3237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轮滑装备租赁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轮滑培训课程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主题活动与赛事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场地出租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产品与服务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提供各种尺寸和品牌的轮滑鞋、护具等装备，满足不同年龄和水平的客户需求。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举办各类轮滑主题活动，如亲子活动、趣味赛事等，吸引更多客户参与体验。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聘请专业教练，针对初学者和进阶者提供个性化的培训课程，教授基础技能和动作。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提供室内外轮滑场地出租服务，为企业团建、生日派对等活动提供场地支持。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58" r="319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推出会员卡，提供折扣和优先权，鼓励客户长期消费。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根据不同的产品和服务，制定合理的分级定价策略，满足不同客户的需求。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分级定价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根据场地的使用高峰和低谷时段，制定不同的价格策略，提高场地使用率。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时段定价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将相关产品和服务进行捆绑销售，提供优惠套餐，增加客户购买意愿。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捆绑销售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在线平台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建立官方网站和社交媒体平台，展示产品和服务，接受在线预订和支付。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线下门店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在热门商圈和大型购物中心设立实体门店，吸引周边客户到店体验和购买。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与旅行社、企业团建组织等合作，拓展业务范围和客户群体。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通过客户满意度调查和回访，收集好评和口碑传播，提高品牌知名度和美誉度。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销售与分销渠道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明确轮滑体验馆的品牌定位，如专业性、时尚性、亲子互动等，以满足目标客户的需求。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设计独特的品牌标志、视觉识别系统以及统一的店面形象，提升品牌认知度。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通过线上线下渠道，如社交媒体、户外广告等，进行品牌传播，扩大知名度。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设计有吸引力的广告创意，突出轮滑体验馆的特色和优势。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选择合适的广告渠道，如电视、网络、户外广告等，以覆盖目标客户群体。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策划各类推广活动，如优惠促销、会员活动、体验课程等，吸引潜在客户。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广告与推广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建立客户信息管理系统，收集并分析客户的基本信息和需求。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根据客户的需求和偏好，提供个性化的服务和推荐，提高客户满意度。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定期回访客户，了解客户的满意度和意见，及时处理客户投诉，维护良好的客户关系。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客户回访与维护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https://d.book118.com/055133140214011102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2024-09-11T14:14:26.349</cp:lastPrinted>
  <dcterms:created xsi:type="dcterms:W3CDTF">2024-09-11T06:14:26Z</dcterms:created>
  <dcterms:modified xsi:type="dcterms:W3CDTF">2024-09-11T06:14:28Z</dcterms:modified>
</cp:coreProperties>
</file>