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10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96" r:id="rId2"/>
    <p:sldMasterId id="2147483914" r:id="rId3"/>
    <p:sldMasterId id="2147483931" r:id="rId4"/>
    <p:sldMasterId id="2147483949" r:id="rId5"/>
    <p:sldMasterId id="2147483967" r:id="rId6"/>
    <p:sldMasterId id="2147483985" r:id="rId7"/>
    <p:sldMasterId id="2147484003" r:id="rId8"/>
    <p:sldMasterId id="2147484022" r:id="rId9"/>
  </p:sldMasterIdLst>
  <p:notesMasterIdLst>
    <p:notesMasterId r:id="rId10"/>
  </p:notesMasterIdLst>
  <p:sldIdLst>
    <p:sldId id="259" r:id="rId11"/>
    <p:sldId id="262" r:id="rId12"/>
    <p:sldId id="265" r:id="rId13"/>
    <p:sldId id="268" r:id="rId14"/>
    <p:sldId id="271" r:id="rId15"/>
    <p:sldId id="274" r:id="rId16"/>
    <p:sldId id="277" r:id="rId17"/>
    <p:sldId id="280" r:id="rId18"/>
    <p:sldId id="283" r:id="rId19"/>
    <p:sldId id="286" r:id="rId20"/>
    <p:sldId id="289" r:id="rId21"/>
    <p:sldId id="292" r:id="rId22"/>
    <p:sldId id="295" r:id="rId23"/>
    <p:sldId id="298" r:id="rId24"/>
    <p:sldId id="300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notesMaster" Target="notesMasters/notesMaster1.xml" /><Relationship Id="rId11" Type="http://schemas.openxmlformats.org/officeDocument/2006/relationships/slide" Target="slides/slide1.xml" /><Relationship Id="rId12" Type="http://schemas.openxmlformats.org/officeDocument/2006/relationships/slide" Target="slides/slide2.xml" /><Relationship Id="rId13" Type="http://schemas.openxmlformats.org/officeDocument/2006/relationships/slide" Target="slides/slide3.xml" /><Relationship Id="rId14" Type="http://schemas.openxmlformats.org/officeDocument/2006/relationships/slide" Target="slides/slide4.xml" /><Relationship Id="rId15" Type="http://schemas.openxmlformats.org/officeDocument/2006/relationships/slide" Target="slides/slide5.xml" /><Relationship Id="rId16" Type="http://schemas.openxmlformats.org/officeDocument/2006/relationships/slide" Target="slides/slide6.xml" /><Relationship Id="rId17" Type="http://schemas.openxmlformats.org/officeDocument/2006/relationships/slide" Target="slides/slide7.xml" /><Relationship Id="rId18" Type="http://schemas.openxmlformats.org/officeDocument/2006/relationships/slide" Target="slides/slide8.xml" /><Relationship Id="rId19" Type="http://schemas.openxmlformats.org/officeDocument/2006/relationships/slide" Target="slides/slide9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0.xml" /><Relationship Id="rId21" Type="http://schemas.openxmlformats.org/officeDocument/2006/relationships/slide" Target="slides/slide11.xml" /><Relationship Id="rId22" Type="http://schemas.openxmlformats.org/officeDocument/2006/relationships/slide" Target="slides/slide12.xml" /><Relationship Id="rId23" Type="http://schemas.openxmlformats.org/officeDocument/2006/relationships/slide" Target="slides/slide13.xml" /><Relationship Id="rId24" Type="http://schemas.openxmlformats.org/officeDocument/2006/relationships/slide" Target="slides/slide14.xml" /><Relationship Id="rId25" Type="http://schemas.openxmlformats.org/officeDocument/2006/relationships/slide" Target="slides/slide15.xml" /><Relationship Id="rId26" Type="http://schemas.openxmlformats.org/officeDocument/2006/relationships/tags" Target="tags/tag146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Master" Target="slideMasters/slideMaster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10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思源黑体 CN Bold" panose="020b0800000000000000" pitchFamily="34" charset="-122"/>
        <a:ea typeface="思源黑体 CN Bold" panose="020b0800000000000000" pitchFamily="34" charset="-122"/>
        <a:cs typeface="思源黑体 CN Bold" panose="020b0800000000000000" pitchFamily="34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8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4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4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5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5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5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5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5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slideMaster" Target="../slideMasters/slideMaster5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5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5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5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5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5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5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5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5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5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5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image" Target="../media/image19.png" /><Relationship Id="rId3" Type="http://schemas.openxmlformats.org/officeDocument/2006/relationships/slideMaster" Target="../slideMasters/slideMaster5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6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6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6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6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6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6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6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6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6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6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6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6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6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6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6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6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slideMaster" Target="../slideMasters/slideMaster6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7.xml" /></Relationships>
</file>

<file path=ppt/slideLayouts/_rels/slideLayout9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7.xml" /></Relationships>
</file>

<file path=ppt/slideLayouts/_rels/slideLayout9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7.xml" /></Relationships>
</file>

<file path=ppt/slideLayouts/_rels/slideLayout9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7.xml" /></Relationships>
</file>

<file path=ppt/slideLayouts/_rels/slideLayout9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7.xml" /></Relationships>
</file>

<file path=ppt/slideLayouts/_rels/slideLayout9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7.xml" /></Relationships>
</file>

<file path=ppt/slideLayouts/_rels/slideLayout9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7.xml" /></Relationships>
</file>

<file path=ppt/slideLayouts/_rels/slideLayout9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7.xml" /></Relationships>
</file>

<file path=ppt/slideLayouts/_rels/slideLayout9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7.xml" /></Relationships>
</file>

<file path=ppt/slideLayouts/_rels/slideLayout10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7.xml" /></Relationships>
</file>

<file path=ppt/slideLayouts/_rels/slideLayout10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7.xml" /></Relationships>
</file>

<file path=ppt/slideLayouts/_rels/slideLayout10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7.xml" /></Relationships>
</file>

<file path=ppt/slideLayouts/_rels/slideLayout10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7.xml" /></Relationships>
</file>

<file path=ppt/slideLayouts/_rels/slideLayout10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7.xml" /></Relationships>
</file>

<file path=ppt/slideLayouts/_rels/slideLayout10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7.xml" /></Relationships>
</file>

<file path=ppt/slideLayouts/_rels/slideLayout10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7.xml" /></Relationships>
</file>

<file path=ppt/slideLayouts/_rels/slideLayout10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slideMaster" Target="../slideMasters/slideMaster7.xml" /></Relationships>
</file>

<file path=ppt/slideLayouts/_rels/slideLayout10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8.xml" /></Relationships>
</file>

<file path=ppt/slideLayouts/_rels/slideLayout10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8.xml" /></Relationships>
</file>

<file path=ppt/slideLayouts/_rels/slideLayout11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8.xml" /></Relationships>
</file>

<file path=ppt/slideLayouts/_rels/slideLayout11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8.xml" /></Relationships>
</file>

<file path=ppt/slideLayouts/_rels/slideLayout1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8.xml" /></Relationships>
</file>

<file path=ppt/slideLayouts/_rels/slideLayout1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8.xml" /></Relationships>
</file>

<file path=ppt/slideLayouts/_rels/slideLayout1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8.xml" /></Relationships>
</file>

<file path=ppt/slideLayouts/_rels/slideLayout1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8.xml" /></Relationships>
</file>

<file path=ppt/slideLayouts/_rels/slideLayout1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8.xml" /></Relationships>
</file>

<file path=ppt/slideLayouts/_rels/slideLayout1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8.xml" /></Relationships>
</file>

<file path=ppt/slideLayouts/_rels/slideLayout1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8.xml" /></Relationships>
</file>

<file path=ppt/slideLayouts/_rels/slideLayout1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8.xml" /></Relationships>
</file>

<file path=ppt/slideLayouts/_rels/slideLayout1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8.xml" /></Relationships>
</file>

<file path=ppt/slideLayouts/_rels/slideLayout1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8.xml" /></Relationships>
</file>

<file path=ppt/slideLayouts/_rels/slideLayout1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8.xml" /></Relationships>
</file>

<file path=ppt/slideLayouts/_rels/slideLayout1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8.xml" /></Relationships>
</file>

<file path=ppt/slideLayouts/_rels/slideLayout1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slideMaster" Target="../slideMasters/slideMaster8.xml" /></Relationships>
</file>

<file path=ppt/slideLayouts/_rels/slideLayout1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9.xml" /></Relationships>
</file>

<file path=ppt/slideLayouts/_rels/slideLayout1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9.xml" /></Relationships>
</file>

<file path=ppt/slideLayouts/_rels/slideLayout1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9.xml" /></Relationships>
</file>

<file path=ppt/slideLayouts/_rels/slideLayout1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9.xml" /></Relationships>
</file>

<file path=ppt/slideLayouts/_rels/slideLayout1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9.xml" /></Relationships>
</file>

<file path=ppt/slideLayouts/_rels/slideLayout1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9.xml" /></Relationships>
</file>

<file path=ppt/slideLayouts/_rels/slideLayout1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9.xml" /></Relationships>
</file>

<file path=ppt/slideLayouts/_rels/slideLayout1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9.xml" /></Relationships>
</file>

<file path=ppt/slideLayouts/_rels/slideLayout1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9.png" /><Relationship Id="rId4" Type="http://schemas.openxmlformats.org/officeDocument/2006/relationships/slideMaster" Target="../slideMasters/slideMaster9.xml" /></Relationships>
</file>

<file path=ppt/slideLayouts/_rels/slideLayout1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10.png" /><Relationship Id="rId4" Type="http://schemas.microsoft.com/office/2007/relationships/hdphoto" Target="../media/image8.wdp" /><Relationship Id="rId5" Type="http://schemas.openxmlformats.org/officeDocument/2006/relationships/slideMaster" Target="../slideMasters/slideMaster9.xml" /></Relationships>
</file>

<file path=ppt/slideLayouts/_rels/slideLayout1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microsoft.com/office/2007/relationships/hdphoto" Target="../media/image8.wdp" /><Relationship Id="rId5" Type="http://schemas.openxmlformats.org/officeDocument/2006/relationships/slideMaster" Target="../slideMasters/slideMaster9.xml" /></Relationships>
</file>

<file path=ppt/slideLayouts/_rels/slideLayout1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9.xml" /></Relationships>
</file>

<file path=ppt/slideLayouts/_rels/slideLayout1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image" Target="../media/image12.png" /><Relationship Id="rId3" Type="http://schemas.openxmlformats.org/officeDocument/2006/relationships/slideMaster" Target="../slideMasters/slideMaster9.xml" /></Relationships>
</file>

<file path=ppt/slideLayouts/_rels/slideLayout1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png" /><Relationship Id="rId2" Type="http://schemas.openxmlformats.org/officeDocument/2006/relationships/image" Target="../media/image1.png" /><Relationship Id="rId3" Type="http://schemas.openxmlformats.org/officeDocument/2006/relationships/image" Target="../media/image14.png" /><Relationship Id="rId4" Type="http://schemas.openxmlformats.org/officeDocument/2006/relationships/slideMaster" Target="../slideMasters/slideMaster9.xml" /></Relationships>
</file>

<file path=ppt/slideLayouts/_rels/slideLayout1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slideMaster" Target="../slideMasters/slideMaster9.xml" /></Relationships>
</file>

<file path=ppt/slideLayouts/_rels/slideLayout1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jpeg" /><Relationship Id="rId2" Type="http://schemas.openxmlformats.org/officeDocument/2006/relationships/image" Target="../media/image16.png" /><Relationship Id="rId3" Type="http://schemas.openxmlformats.org/officeDocument/2006/relationships/slideMaster" Target="../slideMasters/slideMaster9.xml" /></Relationships>
</file>

<file path=ppt/slideLayouts/_rels/slideLayout1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slideMaster" Target="../slideMasters/slideMaster9.xml" /></Relationships>
</file>

<file path=ppt/slideLayouts/_rels/slideLayout1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jpeg" /><Relationship Id="rId2" Type="http://schemas.openxmlformats.org/officeDocument/2006/relationships/slideMaster" Target="../slideMasters/slideMaster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33D3C-1070-42E4-B027-F93319296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CF9D6-EFD4-48DC-B807-009F6425E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B1D57-FE22-43DB-9408-09D0D526C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92744-8FAD-4ADC-8C06-AE72DEDE8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27888-E850-46C6-8364-428F38326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8CAFD-8A99-4218-832B-CEAF008E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B43F68-339B-4A2B-909E-594423869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BE6DE-1602-42A9-B9DC-583A09B4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143BD-EA29-4DAE-8A09-66B56276E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8EA82-E094-458F-8C2D-52DBBD57E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06F61-913C-4CB1-B257-8C4B1073C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05728" y="1600200"/>
            <a:ext cx="5376672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  <p:pic>
        <p:nvPicPr>
          <p:cNvPr id="5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0573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空白主体页">
    <p:bg>
      <p:bgPr>
        <a:pattFill prst="pct50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2"/>
          <p:cNvSpPr>
            <a:spLocks noGrp="1"/>
          </p:cNvSpPr>
          <p:nvPr>
            <p:ph idx="1" hasCustomPrompt="1"/>
          </p:nvPr>
        </p:nvSpPr>
        <p:spPr>
          <a:xfrm>
            <a:off x="391064" y="564010"/>
            <a:ext cx="11472657" cy="5796484"/>
          </a:xfrm>
          <a:prstGeom prst="rect">
            <a:avLst/>
          </a:prstGeom>
        </p:spPr>
        <p:txBody>
          <a:bodyPr lIns="180000"/>
          <a:lstStyle>
            <a:lvl1pPr marL="474345" indent="-474345">
              <a:lnSpc>
                <a:spcPct val="150000"/>
              </a:lnSpc>
              <a:spcBef>
                <a:spcPct val="0"/>
              </a:spcBef>
              <a:buNone/>
              <a:defRPr sz="3730" b="1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单击此处以编辑学习目标内容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底图2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79999"/>
            <a:ext cx="12192000" cy="784352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-336715" y="0"/>
            <a:ext cx="4366221" cy="926564"/>
            <a:chOff x="-252536" y="0"/>
            <a:chExt cx="3274666" cy="694923"/>
          </a:xfrm>
        </p:grpSpPr>
        <p:sp>
          <p:nvSpPr>
            <p:cNvPr id="11" name="文本框 14"/>
            <p:cNvSpPr txBox="1"/>
            <p:nvPr userDrawn="1"/>
          </p:nvSpPr>
          <p:spPr>
            <a:xfrm>
              <a:off x="467544" y="0"/>
              <a:ext cx="1847212" cy="499586"/>
            </a:xfrm>
            <a:prstGeom prst="rect">
              <a:avLst/>
            </a:prstGeom>
            <a:noFill/>
          </p:spPr>
          <p:txBody>
            <a:bodyPr wrap="square" lIns="91440" tIns="45720" rIns="91440" bIns="4572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457200"/>
              <a:r>
                <a:rPr lang="zh-CN" altLang="en-US" sz="3735" b="1">
                  <a:solidFill>
                    <a:srgbClr val="44546A">
                      <a:lumMod val="5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探究新知</a:t>
              </a:r>
              <a:endParaRPr lang="zh-CN" altLang="en-US" sz="3735" b="1">
                <a:solidFill>
                  <a:srgbClr val="44546A">
                    <a:lumMod val="5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pic>
          <p:nvPicPr>
            <p:cNvPr id="12" name="图片 11" descr="未标题-1.png"/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252536" y="53851"/>
              <a:ext cx="3274666" cy="641072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9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9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9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9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9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9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0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0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0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0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0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0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1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1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0"/>
            <a:ext cx="9114971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9356232" y="1"/>
            <a:ext cx="2835767" cy="21335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8" name="图片 7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9" name="图片 8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86405" y="1388852"/>
            <a:ext cx="4386859" cy="35644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3003025" cy="830997"/>
            <a:chOff x="7123433" y="1135243"/>
            <a:chExt cx="3003025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01.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学习目标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300317" y="1704629"/>
              <a:ext cx="1826141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objectives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3858895" y="1666154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1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pic>
        <p:nvPicPr>
          <p:cNvPr id="14" name="图片 1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43646" y="1666154"/>
            <a:ext cx="3030202" cy="3030202"/>
          </a:xfrm>
          <a:prstGeom prst="rect">
            <a:avLst/>
          </a:prstGeom>
        </p:spPr>
      </p:pic>
      <p:sp>
        <p:nvSpPr>
          <p:cNvPr id="15" name="PPT世界-10"/>
          <p:cNvSpPr/>
          <p:nvPr userDrawn="1"/>
        </p:nvSpPr>
        <p:spPr>
          <a:xfrm>
            <a:off x="3858895" y="3121693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2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3858894" y="4577232"/>
            <a:ext cx="389255" cy="38735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3</a:t>
            </a:r>
            <a:endParaRPr lang="zh-CN" altLang="en-US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2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1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4" name="PPT世界-2"/>
          <p:cNvGrpSpPr/>
          <p:nvPr userDrawn="1"/>
        </p:nvGrpSpPr>
        <p:grpSpPr>
          <a:xfrm>
            <a:off x="357133" y="199072"/>
            <a:ext cx="2967589" cy="830997"/>
            <a:chOff x="7123433" y="1135243"/>
            <a:chExt cx="2967589" cy="830997"/>
          </a:xfrm>
        </p:grpSpPr>
        <p:sp>
          <p:nvSpPr>
            <p:cNvPr id="5" name="PPT世界-2-1"/>
            <p:cNvSpPr/>
            <p:nvPr/>
          </p:nvSpPr>
          <p:spPr>
            <a:xfrm>
              <a:off x="7731368" y="1262244"/>
              <a:ext cx="301783" cy="301783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2-2"/>
            <p:cNvSpPr txBox="1"/>
            <p:nvPr/>
          </p:nvSpPr>
          <p:spPr>
            <a:xfrm>
              <a:off x="7123433" y="1135243"/>
              <a:ext cx="9485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9200">
                <a:defRPr/>
              </a:pPr>
              <a:r>
                <a:rPr lang="en-US" altLang="zh-CN" sz="4800">
                  <a:solidFill>
                    <a:schemeClr val="accent3"/>
                  </a:solidFill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02.</a:t>
              </a:r>
              <a:endParaRPr lang="zh-CN" altLang="en-US" sz="4800">
                <a:solidFill>
                  <a:schemeClr val="accent3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7" name="PPT世界-2-3"/>
            <p:cNvSpPr/>
            <p:nvPr/>
          </p:nvSpPr>
          <p:spPr>
            <a:xfrm>
              <a:off x="8264881" y="1187285"/>
              <a:ext cx="182614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重点难点</a:t>
              </a:r>
              <a:endParaRPr lang="zh-CN" altLang="en-US" sz="3200">
                <a:solidFill>
                  <a:prstClr val="black">
                    <a:lumMod val="65000"/>
                    <a:lumOff val="35000"/>
                  </a:prstClr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  <a:sym typeface="+mn-lt"/>
              </a:endParaRPr>
            </a:p>
          </p:txBody>
        </p:sp>
        <p:sp>
          <p:nvSpPr>
            <p:cNvPr id="8" name="PPT世界-2-4"/>
            <p:cNvSpPr txBox="1"/>
            <p:nvPr/>
          </p:nvSpPr>
          <p:spPr>
            <a:xfrm>
              <a:off x="8264881" y="1698968"/>
              <a:ext cx="174186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11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Leaning points</a:t>
              </a:r>
              <a:endParaRPr lang="zh-CN" altLang="en-US" sz="1100">
                <a:solidFill>
                  <a:prstClr val="black">
                    <a:lumMod val="75000"/>
                    <a:lumOff val="25000"/>
                  </a:prstClr>
                </a:solidFill>
                <a:latin typeface="思源黑体 CN Light" panose="020b0500000000000000" pitchFamily="34" charset="-122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PPT世界-10"/>
          <p:cNvSpPr/>
          <p:nvPr userDrawn="1"/>
        </p:nvSpPr>
        <p:spPr>
          <a:xfrm>
            <a:off x="998507" y="1956727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学习重点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5" name="PPT世界-10"/>
          <p:cNvSpPr/>
          <p:nvPr userDrawn="1"/>
        </p:nvSpPr>
        <p:spPr>
          <a:xfrm>
            <a:off x="998507" y="3412266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学习难点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  <p:sp>
        <p:nvSpPr>
          <p:cNvPr id="16" name="PPT世界-10"/>
          <p:cNvSpPr/>
          <p:nvPr userDrawn="1"/>
        </p:nvSpPr>
        <p:spPr>
          <a:xfrm>
            <a:off x="998506" y="4867805"/>
            <a:ext cx="2241942" cy="523219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100000">
                <a:schemeClr val="accent2"/>
              </a:gs>
            </a:gsLst>
            <a:lin ang="2700000" scaled="0"/>
          </a:gradFill>
          <a:ln w="12700" cap="flat" cmpd="sng" algn="ctr">
            <a:noFill/>
            <a:prstDash val="solid"/>
            <a:miter lim="800000"/>
          </a:ln>
          <a:effectLst>
            <a:outerShdw dist="50800" dir="2700000" algn="tl" rotWithShape="0">
              <a:schemeClr val="accent3"/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ker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rPr>
              <a:t>核心素养</a:t>
            </a:r>
            <a:endParaRPr lang="zh-CN" altLang="en-US" sz="2800" ker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思源黑体 CN Bold" panose="020b0800000000000000" pitchFamily="34" charset="-122"/>
              <a:ea typeface="思源黑体 CN Bold" panose="020b0800000000000000" pitchFamily="34" charset="-122"/>
              <a:cs typeface="思源黑体 CN Bold" panose="020b0800000000000000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ldLvl="0" animBg="1"/>
      <p:bldP spid="15" grpId="0" bldLvl="0" animBg="1"/>
      <p:bldP spid="16" grpId="0" bldLvl="0" animBg="1"/>
    </p:bldLst>
  </p:timing>
</p:sldLayout>
</file>

<file path=ppt/slideLayouts/slideLayout1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课前引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-1" y="10610"/>
            <a:ext cx="12191999" cy="684739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" name="PPT世界-5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-1" y="-4314"/>
            <a:ext cx="12192000" cy="6862313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4" name="图片 23" descr="051e169627bbf1d4bc4ff7ae110d3b47967bf6151ecde-BFwOTh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56260" y="1085851"/>
            <a:ext cx="3806308" cy="3806308"/>
          </a:xfrm>
          <a:prstGeom prst="rect">
            <a:avLst/>
          </a:prstGeom>
        </p:spPr>
      </p:pic>
      <p:grpSp>
        <p:nvGrpSpPr>
          <p:cNvPr id="31" name="组合 30"/>
          <p:cNvGrpSpPr/>
          <p:nvPr userDrawn="1"/>
        </p:nvGrpSpPr>
        <p:grpSpPr>
          <a:xfrm>
            <a:off x="4400645" y="2086895"/>
            <a:ext cx="5755824" cy="1947091"/>
            <a:chOff x="5015816" y="2270270"/>
            <a:chExt cx="5755824" cy="1947091"/>
          </a:xfrm>
        </p:grpSpPr>
        <p:grpSp>
          <p:nvGrpSpPr>
            <p:cNvPr id="26" name="组合 25"/>
            <p:cNvGrpSpPr/>
            <p:nvPr userDrawn="1"/>
          </p:nvGrpSpPr>
          <p:grpSpPr>
            <a:xfrm>
              <a:off x="5015816" y="2270270"/>
              <a:ext cx="5755824" cy="1947091"/>
              <a:chOff x="5892699" y="2080490"/>
              <a:chExt cx="5755824" cy="1947091"/>
            </a:xfrm>
          </p:grpSpPr>
          <p:sp>
            <p:nvSpPr>
              <p:cNvPr id="27" name="PPT世界-7"/>
              <p:cNvSpPr/>
              <p:nvPr/>
            </p:nvSpPr>
            <p:spPr>
              <a:xfrm flipH="1">
                <a:off x="5892699" y="2080490"/>
                <a:ext cx="5750075" cy="132343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8000">
                    <a:solidFill>
                      <a:schemeClr val="accent1"/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</a:rPr>
                  <a:t>课前导入</a:t>
                </a:r>
                <a:endPara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cxnSp>
            <p:nvCxnSpPr>
              <p:cNvPr id="28" name="PPT世界-9"/>
              <p:cNvCxnSpPr/>
              <p:nvPr/>
            </p:nvCxnSpPr>
            <p:spPr>
              <a:xfrm flipH="1">
                <a:off x="7432958" y="4027581"/>
                <a:ext cx="4215565" cy="0"/>
              </a:xfrm>
              <a:prstGeom prst="line">
                <a:avLst/>
              </a:prstGeom>
              <a:noFill/>
              <a:ln w="38100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29" name="PPT世界-2-4"/>
            <p:cNvSpPr txBox="1"/>
            <p:nvPr userDrawn="1"/>
          </p:nvSpPr>
          <p:spPr>
            <a:xfrm>
              <a:off x="6734904" y="3583162"/>
              <a:ext cx="383488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000" b="0" i="0" u="none" strike="noStrike" kern="1200" cap="none" spc="0" normalizeH="0" baseline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oswald" panose="00000500000000000000" pitchFamily="2" charset="0"/>
                  <a:ea typeface="等线" panose="02010600030101010101" charset="-122"/>
                  <a:cs typeface="Aharoni" panose="02010803020104030203" pitchFamily="2" charset="-79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 defTabSz="1219200">
                <a:defRPr/>
              </a:pPr>
              <a:r>
                <a:rPr lang="en-US" altLang="zh-CN" sz="2800">
                  <a:solidFill>
                    <a:srgbClr val="8B4CDC"/>
                  </a:solidFill>
                  <a:latin typeface="Monotype Corsiva" panose="03010101010201010101" pitchFamily="66" charset="0"/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rPr>
                <a:t>Lead in</a:t>
              </a:r>
              <a:endParaRPr lang="zh-CN" altLang="en-US" sz="2800">
                <a:solidFill>
                  <a:srgbClr val="8B4CDC"/>
                </a:solidFill>
                <a:latin typeface="Monotype Corsiva" panose="03010101010201010101" pitchFamily="66" charset="0"/>
                <a:ea typeface="思源黑体 CN Light" panose="020b05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链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939855" cy="583565"/>
            <a:chOff x="541027" y="251114"/>
            <a:chExt cx="939855" cy="583565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5" y="251114"/>
              <a:ext cx="796347" cy="583565"/>
              <a:chOff x="7822793" y="1187285"/>
              <a:chExt cx="723699" cy="583565"/>
            </a:xfrm>
          </p:grpSpPr>
          <p:sp>
            <p:nvSpPr>
              <p:cNvPr id="5" name="PPT世界-2-1"/>
              <p:cNvSpPr/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281611" cy="5835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grpSp>
        <p:nvGrpSpPr>
          <p:cNvPr id="6" name="组合 5"/>
          <p:cNvGrpSpPr/>
          <p:nvPr userDrawn="1"/>
        </p:nvGrpSpPr>
        <p:grpSpPr>
          <a:xfrm>
            <a:off x="541027" y="251114"/>
            <a:ext cx="2639431" cy="778954"/>
            <a:chOff x="541027" y="251114"/>
            <a:chExt cx="2639431" cy="778954"/>
          </a:xfrm>
        </p:grpSpPr>
        <p:grpSp>
          <p:nvGrpSpPr>
            <p:cNvPr id="8" name="PPT世界-2"/>
            <p:cNvGrpSpPr/>
            <p:nvPr userDrawn="1"/>
          </p:nvGrpSpPr>
          <p:grpSpPr>
            <a:xfrm>
              <a:off x="684535" y="251114"/>
              <a:ext cx="2495923" cy="778954"/>
              <a:chOff x="7822793" y="1187285"/>
              <a:chExt cx="2268229" cy="778954"/>
            </a:xfrm>
          </p:grpSpPr>
          <p:sp>
            <p:nvSpPr>
              <p:cNvPr id="11" name="PPT世界-2-1"/>
              <p:cNvSpPr/>
              <p:nvPr>
                <p:custDataLst>
                  <p:tags r:id="rId2"/>
                </p:custDataLst>
              </p:nvPr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13" name="PPT世界-2-3"/>
              <p:cNvSpPr/>
              <p:nvPr>
                <p:custDataLst>
                  <p:tags r:id="rId3"/>
                </p:custDataLst>
              </p:nvPr>
            </p:nvSpPr>
            <p:spPr>
              <a:xfrm>
                <a:off x="8264881" y="1187285"/>
                <a:ext cx="1826141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知识链接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14" name="PPT世界-2-4"/>
              <p:cNvSpPr txBox="1"/>
              <p:nvPr>
                <p:custDataLst>
                  <p:tags r:id="rId4"/>
                </p:custDataLst>
              </p:nvPr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knowledge link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5" name="PPT世界-2-1"/>
            <p:cNvSpPr>
              <a:spLocks noChangeAspect="1"/>
            </p:cNvSpPr>
            <p:nvPr userDrawn="1">
              <p:custDataLst>
                <p:tags r:id="rId5"/>
              </p:custDataLst>
            </p:nvPr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6" name="PPT世界-2-1"/>
            <p:cNvSpPr>
              <a:spLocks noChangeAspect="1"/>
            </p:cNvSpPr>
            <p:nvPr userDrawn="1">
              <p:custDataLst>
                <p:tags r:id="rId6"/>
              </p:custDataLst>
            </p:nvPr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14" name="组合 13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1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chemeClr val="accen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学习任务一</a:t>
              </a:r>
              <a:endParaRPr lang="zh-CN" altLang="en-US" sz="4800" b="1">
                <a:solidFill>
                  <a:schemeClr val="accent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7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chemeClr val="accent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0" name="图片 19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究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探究新知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presentation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二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8" name="组合 7"/>
          <p:cNvGrpSpPr/>
          <p:nvPr userDrawn="1"/>
        </p:nvGrpSpPr>
        <p:grpSpPr>
          <a:xfrm>
            <a:off x="4861766" y="1805929"/>
            <a:ext cx="5492772" cy="830997"/>
            <a:chOff x="6299537" y="1885072"/>
            <a:chExt cx="5492772" cy="830997"/>
          </a:xfrm>
        </p:grpSpPr>
        <p:sp>
          <p:nvSpPr>
            <p:cNvPr id="9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7FC643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学习任务二</a:t>
              </a:r>
              <a:endParaRPr lang="zh-CN" altLang="en-US" sz="4800" b="1">
                <a:solidFill>
                  <a:srgbClr val="7FC643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0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6" name="图片 15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三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AA4CE7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学习任务三</a:t>
              </a:r>
              <a:endParaRPr lang="zh-CN" altLang="en-US" sz="4800" b="1">
                <a:solidFill>
                  <a:srgbClr val="AA4CE7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AA4CE7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任务四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2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>
            <a:off x="1" y="1755452"/>
            <a:ext cx="6781799" cy="5102548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PPT世界-3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>
            <a:off x="8517080" y="-2"/>
            <a:ext cx="3674917" cy="2764967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图片 10" descr="713281381aa02e909b666a1bab38feb9e667192d1e4b8-rbKnqz_fw480副本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22580" y="1248459"/>
            <a:ext cx="3661231" cy="2764968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4861766" y="1799946"/>
            <a:ext cx="5492772" cy="830997"/>
            <a:chOff x="6299537" y="1885072"/>
            <a:chExt cx="5492772" cy="830997"/>
          </a:xfrm>
        </p:grpSpPr>
        <p:sp>
          <p:nvSpPr>
            <p:cNvPr id="5" name="PPT世界-7"/>
            <p:cNvSpPr txBox="1"/>
            <p:nvPr userDrawn="1"/>
          </p:nvSpPr>
          <p:spPr>
            <a:xfrm>
              <a:off x="7019022" y="1885072"/>
              <a:ext cx="477328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609600">
                <a:defRPr/>
              </a:pPr>
              <a:r>
                <a:rPr lang="zh-CN" altLang="en-US" sz="4800" b="1">
                  <a:solidFill>
                    <a:srgbClr val="D1624A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思源黑体 CN Bold" panose="020b0800000000000000" pitchFamily="34" charset="-122"/>
                </a:rPr>
                <a:t>学习任务四</a:t>
              </a:r>
              <a:endParaRPr lang="zh-CN" altLang="en-US" sz="4800" b="1">
                <a:solidFill>
                  <a:srgbClr val="D1624A"/>
                </a:solidFill>
                <a:latin typeface="楷体" panose="02010609060101010101" pitchFamily="49" charset="-122"/>
                <a:ea typeface="楷体" panose="02010609060101010101" pitchFamily="49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6" name="PPT世界-11"/>
            <p:cNvSpPr/>
            <p:nvPr/>
          </p:nvSpPr>
          <p:spPr>
            <a:xfrm>
              <a:off x="6299537" y="2090797"/>
              <a:ext cx="419547" cy="419546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36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61765" y="2205918"/>
            <a:ext cx="6063409" cy="135048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0" name="组合 9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4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5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7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达标练习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8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practice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2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</p:spTree>
  </p:cSld>
  <p:clrMapOvr>
    <a:masterClrMapping/>
  </p:clrMapOvr>
  <p:transition/>
  <p:timing/>
</p:sldLayout>
</file>

<file path=ppt/slideLayouts/slideLayout1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点总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-2" y="-1"/>
            <a:ext cx="121919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-3" y="-1"/>
            <a:ext cx="12191997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3" cy="778954"/>
            <a:chOff x="541027" y="251114"/>
            <a:chExt cx="2456113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3" y="251114"/>
              <a:ext cx="2312607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知识总结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624112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思源黑体 CN Light" panose="020b0500000000000000" pitchFamily="34" charset="-122"/>
                    <a:ea typeface="思源黑体 CN Light" panose="020b0500000000000000" pitchFamily="34" charset="-122"/>
                    <a:cs typeface="思源黑体 CN Bold" panose="020b0800000000000000" pitchFamily="34" charset="-122"/>
                  </a:rPr>
                  <a:t>summary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62" b="15384"/>
          <a:stretch>
            <a:fillRect/>
          </a:stretch>
        </p:blipFill>
        <p:spPr>
          <a:xfrm rot="393381">
            <a:off x="9944679" y="5143868"/>
            <a:ext cx="2114544" cy="150458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PT世界-1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flipV="1">
            <a:off x="1" y="-1"/>
            <a:ext cx="1369066" cy="103006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2" name="PPT世界-4"/>
          <p:cNvPicPr>
            <a:picLocks noChangeAspect="1"/>
          </p:cNvPicPr>
          <p:nvPr userDrawn="1"/>
        </p:nvPicPr>
        <p:blipFill>
          <a:blip r:embed="rId1"/>
          <a:srcRect r="25238"/>
          <a:stretch>
            <a:fillRect/>
          </a:stretch>
        </p:blipFill>
        <p:spPr>
          <a:xfrm rot="10800000" flipV="1">
            <a:off x="11128586" y="6057900"/>
            <a:ext cx="1063412" cy="800099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4" name="PPT世界-1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flipV="1">
            <a:off x="1" y="-4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5" name="PPT世界-4"/>
          <p:cNvPicPr>
            <a:picLocks noChangeAspect="1"/>
          </p:cNvPicPr>
          <p:nvPr userDrawn="1"/>
        </p:nvPicPr>
        <p:blipFill>
          <a:blip r:embed="rId2"/>
          <a:srcRect r="25238"/>
          <a:stretch>
            <a:fillRect/>
          </a:stretch>
        </p:blipFill>
        <p:spPr>
          <a:xfrm rot="10800000" flipV="1">
            <a:off x="-2" y="-5"/>
            <a:ext cx="12192000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6" name="组合 15"/>
          <p:cNvGrpSpPr/>
          <p:nvPr userDrawn="1"/>
        </p:nvGrpSpPr>
        <p:grpSpPr>
          <a:xfrm>
            <a:off x="541027" y="251114"/>
            <a:ext cx="2456117" cy="778954"/>
            <a:chOff x="541027" y="251114"/>
            <a:chExt cx="2456117" cy="778954"/>
          </a:xfrm>
        </p:grpSpPr>
        <p:grpSp>
          <p:nvGrpSpPr>
            <p:cNvPr id="17" name="PPT世界-2"/>
            <p:cNvGrpSpPr/>
            <p:nvPr userDrawn="1"/>
          </p:nvGrpSpPr>
          <p:grpSpPr>
            <a:xfrm>
              <a:off x="684536" y="251114"/>
              <a:ext cx="2312608" cy="778954"/>
              <a:chOff x="7822793" y="1187285"/>
              <a:chExt cx="2101637" cy="778954"/>
            </a:xfrm>
          </p:grpSpPr>
          <p:sp>
            <p:nvSpPr>
              <p:cNvPr id="20" name="PPT世界-2-1"/>
              <p:cNvSpPr>
                <a:spLocks noChangeAspect="1"/>
              </p:cNvSpPr>
              <p:nvPr/>
            </p:nvSpPr>
            <p:spPr>
              <a:xfrm>
                <a:off x="7822793" y="1328780"/>
                <a:ext cx="260832" cy="288000"/>
              </a:xfrm>
              <a:prstGeom prst="ellipse">
                <a:avLst/>
              </a:prstGeom>
              <a:solidFill>
                <a:srgbClr val="AA4CE7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6096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24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思源黑体 CN Bold" panose="020b0800000000000000" pitchFamily="34" charset="-122"/>
                  <a:ea typeface="思源黑体 CN Bold" panose="020b0800000000000000" pitchFamily="34" charset="-122"/>
                  <a:cs typeface="思源黑体 CN Bold" panose="020b0800000000000000" pitchFamily="34" charset="-122"/>
                </a:endParaRPr>
              </a:p>
            </p:txBody>
          </p:sp>
          <p:sp>
            <p:nvSpPr>
              <p:cNvPr id="21" name="PPT世界-2-3"/>
              <p:cNvSpPr/>
              <p:nvPr/>
            </p:nvSpPr>
            <p:spPr>
              <a:xfrm>
                <a:off x="8264881" y="1187285"/>
                <a:ext cx="1659549" cy="58477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09600">
                  <a:defRPr/>
                </a:pPr>
                <a:r>
                  <a:rPr lang="zh-CN" altLang="en-US" sz="32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课后作业</a:t>
                </a:r>
                <a:endParaRPr lang="zh-CN" altLang="en-US" sz="3200">
                  <a:solidFill>
                    <a:prstClr val="black">
                      <a:lumMod val="65000"/>
                      <a:lumOff val="35000"/>
                    </a:prstClr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  <a:sym typeface="+mn-lt"/>
                </a:endParaRPr>
              </a:p>
            </p:txBody>
          </p:sp>
          <p:sp>
            <p:nvSpPr>
              <p:cNvPr id="22" name="PPT世界-2-4"/>
              <p:cNvSpPr txBox="1"/>
              <p:nvPr/>
            </p:nvSpPr>
            <p:spPr>
              <a:xfrm>
                <a:off x="8300317" y="1704629"/>
                <a:ext cx="1592426" cy="2616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6000" b="0" i="0" u="none" strike="noStrike" kern="1200" cap="none" spc="0" normalizeH="0" baseline="0">
                    <a:ln>
                      <a:noFill/>
                    </a:ln>
                    <a:solidFill>
                      <a:schemeClr val="bg1"/>
                    </a:solidFill>
                    <a:effectLst/>
                    <a:uLnTx/>
                    <a:uFillTx/>
                    <a:latin typeface="oswald" panose="00000500000000000000" pitchFamily="2" charset="0"/>
                    <a:ea typeface="等线" panose="02010600030101010101" charset="-122"/>
                    <a:cs typeface="Aharoni" panose="02010803020104030203" pitchFamily="2" charset="-79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 defTabSz="1219200">
                  <a:defRPr/>
                </a:pPr>
                <a:r>
                  <a:rPr lang="en-US" altLang="zh-CN" sz="1100">
                    <a:solidFill>
                      <a:prstClr val="black">
                        <a:lumMod val="65000"/>
                        <a:lumOff val="35000"/>
                      </a:prstClr>
                    </a:solidFill>
                    <a:ea typeface="思源黑体 CN Bold" panose="020b0800000000000000" pitchFamily="34" charset="-122"/>
                    <a:cs typeface="思源黑体 CN Bold" panose="020b0800000000000000" pitchFamily="34" charset="-122"/>
                    <a:sym typeface="+mn-lt"/>
                  </a:rPr>
                  <a:t>homework</a:t>
                </a:r>
                <a:endParaRPr lang="zh-CN" altLang="en-US" sz="1100">
                  <a:solidFill>
                    <a:prstClr val="black">
                      <a:lumMod val="75000"/>
                      <a:lumOff val="25000"/>
                    </a:prstClr>
                  </a:solidFill>
                  <a:latin typeface="思源黑体 CN Light" panose="020b0500000000000000" pitchFamily="34" charset="-122"/>
                  <a:ea typeface="思源黑体 CN Light" panose="020b0500000000000000" pitchFamily="34" charset="-122"/>
                  <a:cs typeface="思源黑体 CN Bold" panose="020b0800000000000000" pitchFamily="34" charset="-122"/>
                </a:endParaRPr>
              </a:p>
            </p:txBody>
          </p:sp>
        </p:grpSp>
        <p:sp>
          <p:nvSpPr>
            <p:cNvPr id="18" name="PPT世界-2-1"/>
            <p:cNvSpPr>
              <a:spLocks noChangeAspect="1"/>
            </p:cNvSpPr>
            <p:nvPr userDrawn="1"/>
          </p:nvSpPr>
          <p:spPr>
            <a:xfrm>
              <a:off x="541027" y="567339"/>
              <a:ext cx="144000" cy="144494"/>
            </a:xfrm>
            <a:prstGeom prst="ellipse">
              <a:avLst/>
            </a:prstGeom>
            <a:solidFill>
              <a:srgbClr val="7FC643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sp>
          <p:nvSpPr>
            <p:cNvPr id="19" name="PPT世界-2-1"/>
            <p:cNvSpPr>
              <a:spLocks noChangeAspect="1"/>
            </p:cNvSpPr>
            <p:nvPr userDrawn="1"/>
          </p:nvSpPr>
          <p:spPr>
            <a:xfrm>
              <a:off x="811816" y="548628"/>
              <a:ext cx="216000" cy="216741"/>
            </a:xfrm>
            <a:prstGeom prst="ellipse">
              <a:avLst/>
            </a:prstGeom>
            <a:solidFill>
              <a:srgbClr val="D1624A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6096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4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</p:grpSp>
      <p:pic>
        <p:nvPicPr>
          <p:cNvPr id="23" name="图片 2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9178" y="4475741"/>
            <a:ext cx="2259947" cy="229653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PT世界-3"/>
          <p:cNvPicPr>
            <a:picLocks noChangeAspect="1"/>
          </p:cNvPicPr>
          <p:nvPr userDrawn="1"/>
        </p:nvPicPr>
        <p:blipFill>
          <a:blip r:embed="rId1">
            <a:duotone>
              <a:schemeClr val="accent4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>
            <a:off x="1" y="0"/>
            <a:ext cx="9372599" cy="6858000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3" name="PPT世界-6"/>
          <p:cNvPicPr>
            <a:picLocks noChangeAspect="1"/>
          </p:cNvPicPr>
          <p:nvPr userDrawn="1"/>
        </p:nvPicPr>
        <p:blipFill>
          <a:blip r:embed="rId1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25238"/>
          <a:stretch>
            <a:fillRect/>
          </a:stretch>
        </p:blipFill>
        <p:spPr>
          <a:xfrm rot="10800000">
            <a:off x="0" y="0"/>
            <a:ext cx="12191999" cy="6858002"/>
          </a:xfrm>
          <a:custGeom>
            <a:gdLst>
              <a:gd name="connsiteX0" fmla="*/ 0 w 9114971"/>
              <a:gd name="connsiteY0" fmla="*/ 0 h 6858000"/>
              <a:gd name="connsiteX1" fmla="*/ 5297695 w 9114971"/>
              <a:gd name="connsiteY1" fmla="*/ 2902857 h 6858000"/>
              <a:gd name="connsiteX2" fmla="*/ 9114971 w 9114971"/>
              <a:gd name="connsiteY2" fmla="*/ 6858000 h 6858000"/>
              <a:gd name="connsiteX3" fmla="*/ 0 w 911497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114971" h="6858000">
                <a:moveTo>
                  <a:pt x="0" y="0"/>
                </a:moveTo>
                <a:cubicBezTo>
                  <a:pt x="2679434" y="3966029"/>
                  <a:pt x="3778533" y="1759857"/>
                  <a:pt x="5297695" y="2902857"/>
                </a:cubicBezTo>
                <a:cubicBezTo>
                  <a:pt x="6816856" y="4045857"/>
                  <a:pt x="6239779" y="5555343"/>
                  <a:pt x="9114971" y="6858000"/>
                </a:cubicBez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4" name="组合 13"/>
          <p:cNvGrpSpPr/>
          <p:nvPr userDrawn="1"/>
        </p:nvGrpSpPr>
        <p:grpSpPr>
          <a:xfrm>
            <a:off x="5892699" y="2080490"/>
            <a:ext cx="5750075" cy="1912585"/>
            <a:chOff x="5892699" y="2080490"/>
            <a:chExt cx="5750075" cy="1912585"/>
          </a:xfrm>
        </p:grpSpPr>
        <p:sp>
          <p:nvSpPr>
            <p:cNvPr id="15" name="PPT世界-7"/>
            <p:cNvSpPr/>
            <p:nvPr/>
          </p:nvSpPr>
          <p:spPr>
            <a:xfrm flipH="1">
              <a:off x="5892699" y="2080490"/>
              <a:ext cx="5750075" cy="181483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8000">
                  <a:solidFill>
                    <a:schemeClr val="accent1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同学们再见</a:t>
              </a:r>
              <a:r>
                <a:rPr lang="en-US" altLang="zh-CN" sz="3200">
                  <a:solidFill>
                    <a:schemeClr val="accent3"/>
                  </a:solidFill>
                  <a:ea typeface="思源黑体 CN Bold" panose="020b0800000000000000" pitchFamily="34" charset="-122"/>
                  <a:cs typeface="思源黑体 CN Bold" panose="020b0800000000000000" pitchFamily="34" charset="-122"/>
                </a:rPr>
                <a:t>THANKS FOR WATCHING</a:t>
              </a:r>
              <a:endParaRPr lang="en-US" altLang="zh-CN" sz="3200">
                <a:solidFill>
                  <a:schemeClr val="accent3"/>
                </a:solidFill>
                <a:ea typeface="思源黑体 CN Bold" panose="020b0800000000000000" pitchFamily="34" charset="-122"/>
                <a:cs typeface="思源黑体 CN Bold" panose="020b0800000000000000" pitchFamily="34" charset="-122"/>
              </a:endParaRPr>
            </a:p>
          </p:txBody>
        </p:sp>
        <p:cxnSp>
          <p:nvCxnSpPr>
            <p:cNvPr id="16" name="PPT世界-9"/>
            <p:cNvCxnSpPr/>
            <p:nvPr/>
          </p:nvCxnSpPr>
          <p:spPr>
            <a:xfrm flipH="1">
              <a:off x="6469280" y="3993075"/>
              <a:ext cx="5173494" cy="0"/>
            </a:xfrm>
            <a:prstGeom prst="line">
              <a:avLst/>
            </a:prstGeom>
            <a:noFill/>
            <a:ln w="38100" cap="flat" cmpd="sng" algn="ctr">
              <a:solidFill>
                <a:sysClr val="windowText" lastClr="000000">
                  <a:lumMod val="75000"/>
                  <a:lumOff val="25000"/>
                </a:sysClr>
              </a:solidFill>
              <a:prstDash val="solid"/>
              <a:miter lim="800000"/>
            </a:ln>
            <a:effectLst/>
          </p:spPr>
        </p:cxnSp>
      </p:grpSp>
      <p:pic>
        <p:nvPicPr>
          <p:cNvPr id="17" name="图片 16" descr="image-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0685" y="233045"/>
            <a:ext cx="1089025" cy="472440"/>
          </a:xfrm>
          <a:prstGeom prst="rect">
            <a:avLst/>
          </a:prstGeom>
        </p:spPr>
      </p:pic>
      <p:pic>
        <p:nvPicPr>
          <p:cNvPr id="18" name="图片 17" descr="图层 13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197" y="1180333"/>
            <a:ext cx="5128260" cy="41668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内容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ppt02_0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358849" y="276115"/>
            <a:ext cx="6477000" cy="32861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17698" y="2710305"/>
            <a:ext cx="6477000" cy="3286125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50055" y="547687"/>
            <a:ext cx="2174445" cy="554489"/>
          </a:xfrm>
          <a:prstGeom prst="rect">
            <a:avLst/>
          </a:prstGeom>
          <a:noFill/>
          <a:ln>
            <a:solidFill>
              <a:srgbClr val="1186C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5405" y="688570"/>
            <a:ext cx="2174445" cy="646331"/>
          </a:xfrm>
          <a:prstGeom prst="rect">
            <a:avLst/>
          </a:prstGeom>
          <a:solidFill>
            <a:srgbClr val="1186CD"/>
          </a:solidFill>
          <a:ln>
            <a:noFill/>
          </a:ln>
        </p:spPr>
        <p:txBody>
          <a:bodyPr vert="horz"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探求新知</a:t>
            </a:r>
            <a:endParaRPr lang="zh-CN" altLang="zh-CN" sz="36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slideLayout" Target="../slideLayouts/slideLayout36.xml" /><Relationship Id="rId14" Type="http://schemas.openxmlformats.org/officeDocument/2006/relationships/slideLayout" Target="../slideLayouts/slideLayout37.xml" /><Relationship Id="rId15" Type="http://schemas.openxmlformats.org/officeDocument/2006/relationships/slideLayout" Target="../slideLayouts/slideLayout38.xml" /><Relationship Id="rId16" Type="http://schemas.openxmlformats.org/officeDocument/2006/relationships/slideLayout" Target="../slideLayouts/slideLayout39.xml" /><Relationship Id="rId17" Type="http://schemas.openxmlformats.org/officeDocument/2006/relationships/slideLayout" Target="../slideLayouts/slideLayout4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7.png" /><Relationship Id="rId2" Type="http://schemas.openxmlformats.org/officeDocument/2006/relationships/slideLayout" Target="../slideLayouts/slideLayout25.xml" /><Relationship Id="rId20" Type="http://schemas.openxmlformats.org/officeDocument/2006/relationships/theme" Target="../theme/theme3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image" Target="file:///D:\qq&#25991;&#20214;\712321467\Image\C2C\Image2\%7b75232B38-A165-1FB7-499C-2E1C792CACB5%7d.png" TargetMode="External" /><Relationship Id="rId18" Type="http://schemas.openxmlformats.org/officeDocument/2006/relationships/image" Target="../media/image17.png" /><Relationship Id="rId19" Type="http://schemas.openxmlformats.org/officeDocument/2006/relationships/theme" Target="../theme/theme4.xml" /><Relationship Id="rId2" Type="http://schemas.openxmlformats.org/officeDocument/2006/relationships/slideLayout" Target="../slideLayouts/slideLayout42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7.xml" /><Relationship Id="rId10" Type="http://schemas.openxmlformats.org/officeDocument/2006/relationships/slideLayout" Target="../slideLayouts/slideLayout66.xml" /><Relationship Id="rId11" Type="http://schemas.openxmlformats.org/officeDocument/2006/relationships/slideLayout" Target="../slideLayouts/slideLayout67.xml" /><Relationship Id="rId12" Type="http://schemas.openxmlformats.org/officeDocument/2006/relationships/slideLayout" Target="../slideLayouts/slideLayout68.xml" /><Relationship Id="rId13" Type="http://schemas.openxmlformats.org/officeDocument/2006/relationships/slideLayout" Target="../slideLayouts/slideLayout69.xml" /><Relationship Id="rId14" Type="http://schemas.openxmlformats.org/officeDocument/2006/relationships/slideLayout" Target="../slideLayouts/slideLayout70.xml" /><Relationship Id="rId15" Type="http://schemas.openxmlformats.org/officeDocument/2006/relationships/slideLayout" Target="../slideLayouts/slideLayout71.xml" /><Relationship Id="rId16" Type="http://schemas.openxmlformats.org/officeDocument/2006/relationships/slideLayout" Target="../slideLayouts/slideLayout72.xml" /><Relationship Id="rId17" Type="http://schemas.openxmlformats.org/officeDocument/2006/relationships/slideLayout" Target="../slideLayouts/slideLayout73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7.png" /><Relationship Id="rId2" Type="http://schemas.openxmlformats.org/officeDocument/2006/relationships/slideLayout" Target="../slideLayouts/slideLayout58.xml" /><Relationship Id="rId20" Type="http://schemas.openxmlformats.org/officeDocument/2006/relationships/theme" Target="../theme/theme5.xml" /><Relationship Id="rId3" Type="http://schemas.openxmlformats.org/officeDocument/2006/relationships/slideLayout" Target="../slideLayouts/slideLayout59.xml" /><Relationship Id="rId4" Type="http://schemas.openxmlformats.org/officeDocument/2006/relationships/slideLayout" Target="../slideLayouts/slideLayout60.xml" /><Relationship Id="rId5" Type="http://schemas.openxmlformats.org/officeDocument/2006/relationships/slideLayout" Target="../slideLayouts/slideLayout61.xml" /><Relationship Id="rId6" Type="http://schemas.openxmlformats.org/officeDocument/2006/relationships/slideLayout" Target="../slideLayouts/slideLayout62.xml" /><Relationship Id="rId7" Type="http://schemas.openxmlformats.org/officeDocument/2006/relationships/slideLayout" Target="../slideLayouts/slideLayout63.xml" /><Relationship Id="rId8" Type="http://schemas.openxmlformats.org/officeDocument/2006/relationships/slideLayout" Target="../slideLayouts/slideLayout64.xml" /><Relationship Id="rId9" Type="http://schemas.openxmlformats.org/officeDocument/2006/relationships/slideLayout" Target="../slideLayouts/slideLayout65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4.xml" /><Relationship Id="rId10" Type="http://schemas.openxmlformats.org/officeDocument/2006/relationships/slideLayout" Target="../slideLayouts/slideLayout83.xml" /><Relationship Id="rId11" Type="http://schemas.openxmlformats.org/officeDocument/2006/relationships/slideLayout" Target="../slideLayouts/slideLayout84.xml" /><Relationship Id="rId12" Type="http://schemas.openxmlformats.org/officeDocument/2006/relationships/slideLayout" Target="../slideLayouts/slideLayout85.xml" /><Relationship Id="rId13" Type="http://schemas.openxmlformats.org/officeDocument/2006/relationships/slideLayout" Target="../slideLayouts/slideLayout86.xml" /><Relationship Id="rId14" Type="http://schemas.openxmlformats.org/officeDocument/2006/relationships/slideLayout" Target="../slideLayouts/slideLayout87.xml" /><Relationship Id="rId15" Type="http://schemas.openxmlformats.org/officeDocument/2006/relationships/slideLayout" Target="../slideLayouts/slideLayout88.xml" /><Relationship Id="rId16" Type="http://schemas.openxmlformats.org/officeDocument/2006/relationships/slideLayout" Target="../slideLayouts/slideLayout89.xml" /><Relationship Id="rId17" Type="http://schemas.openxmlformats.org/officeDocument/2006/relationships/slideLayout" Target="../slideLayouts/slideLayout9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7.png" /><Relationship Id="rId2" Type="http://schemas.openxmlformats.org/officeDocument/2006/relationships/slideLayout" Target="../slideLayouts/slideLayout75.xml" /><Relationship Id="rId20" Type="http://schemas.openxmlformats.org/officeDocument/2006/relationships/theme" Target="../theme/theme6.xml" /><Relationship Id="rId3" Type="http://schemas.openxmlformats.org/officeDocument/2006/relationships/slideLayout" Target="../slideLayouts/slideLayout76.xml" /><Relationship Id="rId4" Type="http://schemas.openxmlformats.org/officeDocument/2006/relationships/slideLayout" Target="../slideLayouts/slideLayout77.xml" /><Relationship Id="rId5" Type="http://schemas.openxmlformats.org/officeDocument/2006/relationships/slideLayout" Target="../slideLayouts/slideLayout78.xml" /><Relationship Id="rId6" Type="http://schemas.openxmlformats.org/officeDocument/2006/relationships/slideLayout" Target="../slideLayouts/slideLayout79.xml" /><Relationship Id="rId7" Type="http://schemas.openxmlformats.org/officeDocument/2006/relationships/slideLayout" Target="../slideLayouts/slideLayout80.xml" /><Relationship Id="rId8" Type="http://schemas.openxmlformats.org/officeDocument/2006/relationships/slideLayout" Target="../slideLayouts/slideLayout81.xml" /><Relationship Id="rId9" Type="http://schemas.openxmlformats.org/officeDocument/2006/relationships/slideLayout" Target="../slideLayouts/slideLayout82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1.xml" /><Relationship Id="rId10" Type="http://schemas.openxmlformats.org/officeDocument/2006/relationships/slideLayout" Target="../slideLayouts/slideLayout100.xml" /><Relationship Id="rId11" Type="http://schemas.openxmlformats.org/officeDocument/2006/relationships/slideLayout" Target="../slideLayouts/slideLayout101.xml" /><Relationship Id="rId12" Type="http://schemas.openxmlformats.org/officeDocument/2006/relationships/slideLayout" Target="../slideLayouts/slideLayout102.xml" /><Relationship Id="rId13" Type="http://schemas.openxmlformats.org/officeDocument/2006/relationships/slideLayout" Target="../slideLayouts/slideLayout103.xml" /><Relationship Id="rId14" Type="http://schemas.openxmlformats.org/officeDocument/2006/relationships/slideLayout" Target="../slideLayouts/slideLayout104.xml" /><Relationship Id="rId15" Type="http://schemas.openxmlformats.org/officeDocument/2006/relationships/slideLayout" Target="../slideLayouts/slideLayout105.xml" /><Relationship Id="rId16" Type="http://schemas.openxmlformats.org/officeDocument/2006/relationships/slideLayout" Target="../slideLayouts/slideLayout106.xml" /><Relationship Id="rId17" Type="http://schemas.openxmlformats.org/officeDocument/2006/relationships/slideLayout" Target="../slideLayouts/slideLayout107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7.png" /><Relationship Id="rId2" Type="http://schemas.openxmlformats.org/officeDocument/2006/relationships/slideLayout" Target="../slideLayouts/slideLayout92.xml" /><Relationship Id="rId20" Type="http://schemas.openxmlformats.org/officeDocument/2006/relationships/theme" Target="../theme/theme7.xml" /><Relationship Id="rId3" Type="http://schemas.openxmlformats.org/officeDocument/2006/relationships/slideLayout" Target="../slideLayouts/slideLayout93.xml" /><Relationship Id="rId4" Type="http://schemas.openxmlformats.org/officeDocument/2006/relationships/slideLayout" Target="../slideLayouts/slideLayout94.xml" /><Relationship Id="rId5" Type="http://schemas.openxmlformats.org/officeDocument/2006/relationships/slideLayout" Target="../slideLayouts/slideLayout95.xml" /><Relationship Id="rId6" Type="http://schemas.openxmlformats.org/officeDocument/2006/relationships/slideLayout" Target="../slideLayouts/slideLayout96.xml" /><Relationship Id="rId7" Type="http://schemas.openxmlformats.org/officeDocument/2006/relationships/slideLayout" Target="../slideLayouts/slideLayout97.xml" /><Relationship Id="rId8" Type="http://schemas.openxmlformats.org/officeDocument/2006/relationships/slideLayout" Target="../slideLayouts/slideLayout98.xml" /><Relationship Id="rId9" Type="http://schemas.openxmlformats.org/officeDocument/2006/relationships/slideLayout" Target="../slideLayouts/slideLayout99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08.xml" /><Relationship Id="rId10" Type="http://schemas.openxmlformats.org/officeDocument/2006/relationships/slideLayout" Target="../slideLayouts/slideLayout117.xml" /><Relationship Id="rId11" Type="http://schemas.openxmlformats.org/officeDocument/2006/relationships/slideLayout" Target="../slideLayouts/slideLayout118.xml" /><Relationship Id="rId12" Type="http://schemas.openxmlformats.org/officeDocument/2006/relationships/slideLayout" Target="../slideLayouts/slideLayout119.xml" /><Relationship Id="rId13" Type="http://schemas.openxmlformats.org/officeDocument/2006/relationships/slideLayout" Target="../slideLayouts/slideLayout120.xml" /><Relationship Id="rId14" Type="http://schemas.openxmlformats.org/officeDocument/2006/relationships/slideLayout" Target="../slideLayouts/slideLayout121.xml" /><Relationship Id="rId15" Type="http://schemas.openxmlformats.org/officeDocument/2006/relationships/slideLayout" Target="../slideLayouts/slideLayout122.xml" /><Relationship Id="rId16" Type="http://schemas.openxmlformats.org/officeDocument/2006/relationships/slideLayout" Target="../slideLayouts/slideLayout123.xml" /><Relationship Id="rId17" Type="http://schemas.openxmlformats.org/officeDocument/2006/relationships/slideLayout" Target="../slideLayouts/slideLayout124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7.png" /><Relationship Id="rId2" Type="http://schemas.openxmlformats.org/officeDocument/2006/relationships/slideLayout" Target="../slideLayouts/slideLayout109.xml" /><Relationship Id="rId20" Type="http://schemas.openxmlformats.org/officeDocument/2006/relationships/theme" Target="../theme/theme8.xml" /><Relationship Id="rId3" Type="http://schemas.openxmlformats.org/officeDocument/2006/relationships/slideLayout" Target="../slideLayouts/slideLayout110.xml" /><Relationship Id="rId4" Type="http://schemas.openxmlformats.org/officeDocument/2006/relationships/slideLayout" Target="../slideLayouts/slideLayout111.xml" /><Relationship Id="rId5" Type="http://schemas.openxmlformats.org/officeDocument/2006/relationships/slideLayout" Target="../slideLayouts/slideLayout112.xml" /><Relationship Id="rId6" Type="http://schemas.openxmlformats.org/officeDocument/2006/relationships/slideLayout" Target="../slideLayouts/slideLayout113.xml" /><Relationship Id="rId7" Type="http://schemas.openxmlformats.org/officeDocument/2006/relationships/slideLayout" Target="../slideLayouts/slideLayout114.xml" /><Relationship Id="rId8" Type="http://schemas.openxmlformats.org/officeDocument/2006/relationships/slideLayout" Target="../slideLayouts/slideLayout115.xml" /><Relationship Id="rId9" Type="http://schemas.openxmlformats.org/officeDocument/2006/relationships/slideLayout" Target="../slideLayouts/slideLayout116.xml" /></Relationships>
</file>

<file path=ppt/slideMasters/_rels/slideMaster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5.xml" /><Relationship Id="rId10" Type="http://schemas.openxmlformats.org/officeDocument/2006/relationships/slideLayout" Target="../slideLayouts/slideLayout134.xml" /><Relationship Id="rId11" Type="http://schemas.openxmlformats.org/officeDocument/2006/relationships/slideLayout" Target="../slideLayouts/slideLayout135.xml" /><Relationship Id="rId12" Type="http://schemas.openxmlformats.org/officeDocument/2006/relationships/slideLayout" Target="../slideLayouts/slideLayout136.xml" /><Relationship Id="rId13" Type="http://schemas.openxmlformats.org/officeDocument/2006/relationships/slideLayout" Target="../slideLayouts/slideLayout137.xml" /><Relationship Id="rId14" Type="http://schemas.openxmlformats.org/officeDocument/2006/relationships/slideLayout" Target="../slideLayouts/slideLayout138.xml" /><Relationship Id="rId15" Type="http://schemas.openxmlformats.org/officeDocument/2006/relationships/slideLayout" Target="../slideLayouts/slideLayout139.xml" /><Relationship Id="rId16" Type="http://schemas.openxmlformats.org/officeDocument/2006/relationships/slideLayout" Target="../slideLayouts/slideLayout140.xml" /><Relationship Id="rId17" Type="http://schemas.openxmlformats.org/officeDocument/2006/relationships/slideLayout" Target="../slideLayouts/slideLayout141.xml" /><Relationship Id="rId18" Type="http://schemas.openxmlformats.org/officeDocument/2006/relationships/slideLayout" Target="../slideLayouts/slideLayout142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26.xml" /><Relationship Id="rId20" Type="http://schemas.openxmlformats.org/officeDocument/2006/relationships/image" Target="../media/image17.png" /><Relationship Id="rId21" Type="http://schemas.openxmlformats.org/officeDocument/2006/relationships/theme" Target="../theme/theme9.xml" /><Relationship Id="rId3" Type="http://schemas.openxmlformats.org/officeDocument/2006/relationships/slideLayout" Target="../slideLayouts/slideLayout127.xml" /><Relationship Id="rId4" Type="http://schemas.openxmlformats.org/officeDocument/2006/relationships/slideLayout" Target="../slideLayouts/slideLayout128.xml" /><Relationship Id="rId5" Type="http://schemas.openxmlformats.org/officeDocument/2006/relationships/slideLayout" Target="../slideLayouts/slideLayout129.xml" /><Relationship Id="rId6" Type="http://schemas.openxmlformats.org/officeDocument/2006/relationships/slideLayout" Target="../slideLayouts/slideLayout130.xml" /><Relationship Id="rId7" Type="http://schemas.openxmlformats.org/officeDocument/2006/relationships/slideLayout" Target="../slideLayouts/slideLayout131.xml" /><Relationship Id="rId8" Type="http://schemas.openxmlformats.org/officeDocument/2006/relationships/slideLayout" Target="../slideLayouts/slideLayout132.xml" /><Relationship Id="rId9" Type="http://schemas.openxmlformats.org/officeDocument/2006/relationships/slideLayout" Target="../slideLayouts/slideLayout1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endParaRPr lang="zh-CN" altLang="en-US"/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0" fontAlgn="base" latinLnBrk="0" hangingPunct="0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8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  <p:sldLayoutId id="2147483908" r:id="rId12"/>
    <p:sldLayoutId id="2147483909" r:id="rId13"/>
    <p:sldLayoutId id="2147483910" r:id="rId14"/>
    <p:sldLayoutId id="2147483911" r:id="rId15"/>
    <p:sldLayoutId id="2147483912" r:id="rId16"/>
    <p:sldLayoutId id="2147483913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8" r:link="rId1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15" r:id="rId1"/>
    <p:sldLayoutId id="2147483916" r:id="rId2"/>
    <p:sldLayoutId id="2147483917" r:id="rId3"/>
    <p:sldLayoutId id="2147483918" r:id="rId4"/>
    <p:sldLayoutId id="2147483919" r:id="rId5"/>
    <p:sldLayoutId id="2147483920" r:id="rId6"/>
    <p:sldLayoutId id="2147483921" r:id="rId7"/>
    <p:sldLayoutId id="2147483922" r:id="rId8"/>
    <p:sldLayoutId id="2147483923" r:id="rId9"/>
    <p:sldLayoutId id="2147483924" r:id="rId10"/>
    <p:sldLayoutId id="2147483925" r:id="rId11"/>
    <p:sldLayoutId id="2147483926" r:id="rId12"/>
    <p:sldLayoutId id="2147483927" r:id="rId13"/>
    <p:sldLayoutId id="2147483928" r:id="rId14"/>
    <p:sldLayoutId id="2147483929" r:id="rId15"/>
    <p:sldLayoutId id="2147483930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  <p:sldLayoutId id="2147483943" r:id="rId12"/>
    <p:sldLayoutId id="2147483944" r:id="rId13"/>
    <p:sldLayoutId id="2147483945" r:id="rId14"/>
    <p:sldLayoutId id="2147483946" r:id="rId15"/>
    <p:sldLayoutId id="2147483947" r:id="rId16"/>
    <p:sldLayoutId id="2147483948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  <p:sldLayoutId id="2147483963" r:id="rId14"/>
    <p:sldLayoutId id="2147483964" r:id="rId15"/>
    <p:sldLayoutId id="2147483965" r:id="rId16"/>
    <p:sldLayoutId id="2147483966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68" r:id="rId1"/>
    <p:sldLayoutId id="2147483969" r:id="rId2"/>
    <p:sldLayoutId id="2147483970" r:id="rId3"/>
    <p:sldLayoutId id="2147483971" r:id="rId4"/>
    <p:sldLayoutId id="2147483972" r:id="rId5"/>
    <p:sldLayoutId id="2147483973" r:id="rId6"/>
    <p:sldLayoutId id="2147483974" r:id="rId7"/>
    <p:sldLayoutId id="2147483975" r:id="rId8"/>
    <p:sldLayoutId id="2147483976" r:id="rId9"/>
    <p:sldLayoutId id="2147483977" r:id="rId10"/>
    <p:sldLayoutId id="2147483978" r:id="rId11"/>
    <p:sldLayoutId id="2147483979" r:id="rId12"/>
    <p:sldLayoutId id="2147483980" r:id="rId13"/>
    <p:sldLayoutId id="2147483981" r:id="rId14"/>
    <p:sldLayoutId id="2147483982" r:id="rId15"/>
    <p:sldLayoutId id="2147483983" r:id="rId16"/>
    <p:sldLayoutId id="2147483984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  <p:sldLayoutId id="2147483997" r:id="rId12"/>
    <p:sldLayoutId id="2147483998" r:id="rId13"/>
    <p:sldLayoutId id="2147483999" r:id="rId14"/>
    <p:sldLayoutId id="2147484000" r:id="rId15"/>
    <p:sldLayoutId id="2147484001" r:id="rId16"/>
    <p:sldLayoutId id="2147484002" r:id="rId1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3" name="图片 1073743875" descr="学科网 zxxk.com"/>
          <p:cNvPicPr>
            <a:picLocks noChangeAspect="1"/>
          </p:cNvPicPr>
          <p:nvPr/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04" r:id="rId1"/>
    <p:sldLayoutId id="2147484005" r:id="rId2"/>
    <p:sldLayoutId id="2147484006" r:id="rId3"/>
    <p:sldLayoutId id="2147484007" r:id="rId4"/>
    <p:sldLayoutId id="2147484008" r:id="rId5"/>
    <p:sldLayoutId id="2147484009" r:id="rId6"/>
    <p:sldLayoutId id="2147484010" r:id="rId7"/>
    <p:sldLayoutId id="2147484011" r:id="rId8"/>
    <p:sldLayoutId id="2147484012" r:id="rId9"/>
    <p:sldLayoutId id="2147484013" r:id="rId10"/>
    <p:sldLayoutId id="2147484014" r:id="rId11"/>
    <p:sldLayoutId id="2147484015" r:id="rId12"/>
    <p:sldLayoutId id="2147484016" r:id="rId13"/>
    <p:sldLayoutId id="2147484017" r:id="rId14"/>
    <p:sldLayoutId id="2147484018" r:id="rId15"/>
    <p:sldLayoutId id="2147484019" r:id="rId16"/>
    <p:sldLayoutId id="2147484020" r:id="rId17"/>
    <p:sldLayoutId id="2147484021" r:id="rId18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10" Type="http://schemas.openxmlformats.org/officeDocument/2006/relationships/image" Target="../media/image24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image" Target="../media/image25.png" /><Relationship Id="rId15" Type="http://schemas.openxmlformats.org/officeDocument/2006/relationships/tags" Target="../tags/tag6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56.xml" /><Relationship Id="rId4" Type="http://schemas.openxmlformats.org/officeDocument/2006/relationships/image" Target="../media/image21.png" /><Relationship Id="rId5" Type="http://schemas.microsoft.com/office/2007/relationships/hdphoto" Target="../media/image22.wdp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image" Target="../media/image23.png" /><Relationship Id="rId9" Type="http://schemas.openxmlformats.org/officeDocument/2006/relationships/tags" Target="../tags/tag5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ags" Target="../tags/tag7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64.xml" /><Relationship Id="rId4" Type="http://schemas.openxmlformats.org/officeDocument/2006/relationships/image" Target="../media/image26.png" /><Relationship Id="rId5" Type="http://schemas.openxmlformats.org/officeDocument/2006/relationships/tags" Target="../tags/tag65.xml" /><Relationship Id="rId6" Type="http://schemas.openxmlformats.org/officeDocument/2006/relationships/image" Target="../media/image21.png" /><Relationship Id="rId7" Type="http://schemas.microsoft.com/office/2007/relationships/hdphoto" Target="../media/image22.wdp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77.xml" /><Relationship Id="rId4" Type="http://schemas.openxmlformats.org/officeDocument/2006/relationships/image" Target="../media/image21.png" /><Relationship Id="rId5" Type="http://schemas.microsoft.com/office/2007/relationships/hdphoto" Target="../media/image22.wdp" /><Relationship Id="rId6" Type="http://schemas.openxmlformats.org/officeDocument/2006/relationships/tags" Target="../tags/tag78.xml" /><Relationship Id="rId7" Type="http://schemas.openxmlformats.org/officeDocument/2006/relationships/image" Target="../media/image27.png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1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image" Target="../media/image25.png" /><Relationship Id="rId18" Type="http://schemas.openxmlformats.org/officeDocument/2006/relationships/tags" Target="../tags/tag9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1.png" /><Relationship Id="rId4" Type="http://schemas.microsoft.com/office/2007/relationships/hdphoto" Target="../media/image22.wdp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image" Target="../media/image28.png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1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2" Type="http://schemas.openxmlformats.org/officeDocument/2006/relationships/tags" Target="../tags/tag100.xml" /><Relationship Id="rId3" Type="http://schemas.openxmlformats.org/officeDocument/2006/relationships/image" Target="../media/image29.png" /><Relationship Id="rId4" Type="http://schemas.openxmlformats.org/officeDocument/2006/relationships/tags" Target="../tags/tag101.xml" /><Relationship Id="rId5" Type="http://schemas.openxmlformats.org/officeDocument/2006/relationships/image" Target="../media/image30.png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image" Target="../media/image31.png" /><Relationship Id="rId9" Type="http://schemas.microsoft.com/office/2007/relationships/hdphoto" Target="../media/image32.wdp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8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2" Type="http://schemas.openxmlformats.org/officeDocument/2006/relationships/image" Target="../media/image21.png" /><Relationship Id="rId3" Type="http://schemas.microsoft.com/office/2007/relationships/hdphoto" Target="../media/image22.wdp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5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image" Target="../media/image21.png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3" Type="http://schemas.microsoft.com/office/2007/relationships/hdphoto" Target="../media/image22.wdp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2.xml" /><Relationship Id="rId2" Type="http://schemas.openxmlformats.org/officeDocument/2006/relationships/image" Target="../media/image21.png" /><Relationship Id="rId3" Type="http://schemas.microsoft.com/office/2007/relationships/hdphoto" Target="../media/image22.wdp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image" Target="../media/image33.png" /><Relationship Id="rId7" Type="http://schemas.microsoft.com/office/2007/relationships/hdphoto" Target="../media/image34.wdp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333242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762253" y="3779774"/>
            <a:ext cx="4982577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小学数学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·</a:t>
            </a:r>
            <a:r>
              <a:rPr lang="zh-CN" altLang="en-US" sz="2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五年级（下）</a:t>
            </a:r>
            <a:r>
              <a:rPr lang="en-US" altLang="zh-CN" sz="2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·RJ</a:t>
            </a:r>
            <a:endParaRPr lang="zh-CN" altLang="en-US" sz="2800" b="1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826811" y="2599055"/>
            <a:ext cx="5918019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第</a:t>
            </a:r>
            <a:r>
              <a:rPr lang="en-US" altLang="zh-CN" sz="4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7</a:t>
            </a:r>
            <a:r>
              <a:rPr lang="zh-CN" altLang="en-US" sz="4800" b="1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课时 最大公因数</a:t>
            </a:r>
            <a:endParaRPr lang="en-US" altLang="zh-CN" sz="4800" b="1">
              <a:solidFill>
                <a:schemeClr val="tx1">
                  <a:lumMod val="85000"/>
                  <a:lumOff val="15000"/>
                </a:schemeClr>
              </a:solidFill>
              <a:effectLst/>
              <a:cs typeface="+mn-ea"/>
              <a:sym typeface="+mn-lt"/>
            </a:endParaRPr>
          </a:p>
        </p:txBody>
      </p:sp>
      <p:grpSp>
        <p:nvGrpSpPr>
          <p:cNvPr id="1073742996" name="组合 697"/>
          <p:cNvGrpSpPr/>
          <p:nvPr/>
        </p:nvGrpSpPr>
        <p:grpSpPr>
          <a:xfrm>
            <a:off x="948373" y="860108"/>
            <a:ext cx="3898265" cy="4688205"/>
            <a:chOff x="4140225" y="1288085"/>
            <a:chExt cx="3898850" cy="4688230"/>
          </a:xfrm>
        </p:grpSpPr>
        <p:sp>
          <p:nvSpPr>
            <p:cNvPr id="1073742850" name="ïṡ1íḑé"/>
            <p:cNvSpPr/>
            <p:nvPr/>
          </p:nvSpPr>
          <p:spPr>
            <a:xfrm>
              <a:off x="5729322" y="3554303"/>
              <a:ext cx="336915" cy="545916"/>
            </a:xfrm>
            <a:custGeom>
              <a:cxnLst>
                <a:cxn ang="0">
                  <a:pos x="0" y="164003"/>
                </a:cxn>
                <a:cxn ang="0">
                  <a:pos x="336915" y="0"/>
                </a:cxn>
                <a:cxn ang="0">
                  <a:pos x="336915" y="350620"/>
                </a:cxn>
                <a:cxn ang="0">
                  <a:pos x="0" y="545917"/>
                </a:cxn>
                <a:cxn ang="0">
                  <a:pos x="0" y="164003"/>
                </a:cxn>
              </a:cxnLst>
              <a:rect l="l" t="t" r="r" b="b"/>
              <a:pathLst>
                <a:path w="336915" h="545916">
                  <a:moveTo>
                    <a:pt x="0" y="164003"/>
                  </a:moveTo>
                  <a:lnTo>
                    <a:pt x="336915" y="0"/>
                  </a:lnTo>
                  <a:lnTo>
                    <a:pt x="336915" y="350620"/>
                  </a:lnTo>
                  <a:lnTo>
                    <a:pt x="0" y="545917"/>
                  </a:lnTo>
                  <a:lnTo>
                    <a:pt x="0" y="164003"/>
                  </a:ln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1" name="ïṩļiďê"/>
            <p:cNvSpPr/>
            <p:nvPr/>
          </p:nvSpPr>
          <p:spPr>
            <a:xfrm>
              <a:off x="5458370" y="3890654"/>
              <a:ext cx="1154697" cy="699890"/>
            </a:xfrm>
            <a:custGeom>
              <a:cxnLst>
                <a:cxn ang="0">
                  <a:pos x="54" y="498293"/>
                </a:cxn>
                <a:cxn ang="0">
                  <a:pos x="1424" y="497151"/>
                </a:cxn>
                <a:cxn ang="0">
                  <a:pos x="38885" y="439133"/>
                </a:cxn>
                <a:cxn ang="0">
                  <a:pos x="220476" y="334518"/>
                </a:cxn>
                <a:cxn ang="0">
                  <a:pos x="270500" y="248177"/>
                </a:cxn>
                <a:cxn ang="0">
                  <a:pos x="270500" y="209802"/>
                </a:cxn>
                <a:cxn ang="0">
                  <a:pos x="607643" y="14506"/>
                </a:cxn>
                <a:cxn ang="0">
                  <a:pos x="607643" y="25927"/>
                </a:cxn>
                <a:cxn ang="0">
                  <a:pos x="657392" y="75767"/>
                </a:cxn>
                <a:cxn ang="0">
                  <a:pos x="682336" y="69098"/>
                </a:cxn>
                <a:cxn ang="0">
                  <a:pos x="762509" y="23414"/>
                </a:cxn>
                <a:cxn ang="0">
                  <a:pos x="917148" y="12450"/>
                </a:cxn>
                <a:cxn ang="0">
                  <a:pos x="1128663" y="123232"/>
                </a:cxn>
                <a:cxn ang="0">
                  <a:pos x="1154245" y="159551"/>
                </a:cxn>
                <a:cxn ang="0">
                  <a:pos x="1154245" y="210031"/>
                </a:cxn>
                <a:cxn ang="0">
                  <a:pos x="1114729" y="259825"/>
                </a:cxn>
                <a:cxn ang="0">
                  <a:pos x="392475" y="676230"/>
                </a:cxn>
                <a:cxn ang="0">
                  <a:pos x="237607" y="687194"/>
                </a:cxn>
                <a:cxn ang="0">
                  <a:pos x="26322" y="576640"/>
                </a:cxn>
                <a:cxn ang="0">
                  <a:pos x="54" y="498293"/>
                </a:cxn>
              </a:cxnLst>
              <a:rect l="l" t="t" r="r" b="b"/>
              <a:pathLst>
                <a:path w="1154697" h="699890">
                  <a:moveTo>
                    <a:pt x="54" y="498293"/>
                  </a:moveTo>
                  <a:lnTo>
                    <a:pt x="1424" y="497151"/>
                  </a:lnTo>
                  <a:cubicBezTo>
                    <a:pt x="-3601" y="478192"/>
                    <a:pt x="9190" y="456264"/>
                    <a:pt x="38885" y="439133"/>
                  </a:cubicBezTo>
                  <a:lnTo>
                    <a:pt x="220476" y="334518"/>
                  </a:lnTo>
                  <a:cubicBezTo>
                    <a:pt x="251450" y="316793"/>
                    <a:pt x="270522" y="283855"/>
                    <a:pt x="270500" y="248177"/>
                  </a:cubicBezTo>
                  <a:lnTo>
                    <a:pt x="270500" y="209802"/>
                  </a:lnTo>
                  <a:lnTo>
                    <a:pt x="607643" y="14506"/>
                  </a:lnTo>
                  <a:lnTo>
                    <a:pt x="607643" y="25927"/>
                  </a:lnTo>
                  <a:cubicBezTo>
                    <a:pt x="607621" y="53428"/>
                    <a:pt x="629891" y="75744"/>
                    <a:pt x="657392" y="75767"/>
                  </a:cubicBezTo>
                  <a:cubicBezTo>
                    <a:pt x="666140" y="75767"/>
                    <a:pt x="674752" y="73483"/>
                    <a:pt x="682336" y="69098"/>
                  </a:cubicBezTo>
                  <a:lnTo>
                    <a:pt x="762509" y="23414"/>
                  </a:lnTo>
                  <a:cubicBezTo>
                    <a:pt x="808193" y="-3082"/>
                    <a:pt x="878088" y="-8107"/>
                    <a:pt x="917148" y="12450"/>
                  </a:cubicBezTo>
                  <a:lnTo>
                    <a:pt x="1128663" y="123232"/>
                  </a:lnTo>
                  <a:cubicBezTo>
                    <a:pt x="1143623" y="129194"/>
                    <a:pt x="1153674" y="143447"/>
                    <a:pt x="1154245" y="159551"/>
                  </a:cubicBezTo>
                  <a:cubicBezTo>
                    <a:pt x="1154245" y="159551"/>
                    <a:pt x="1154245" y="210031"/>
                    <a:pt x="1154245" y="210031"/>
                  </a:cubicBezTo>
                  <a:cubicBezTo>
                    <a:pt x="1154245" y="226933"/>
                    <a:pt x="1140312" y="244978"/>
                    <a:pt x="1114729" y="259825"/>
                  </a:cubicBezTo>
                  <a:lnTo>
                    <a:pt x="392475" y="676230"/>
                  </a:lnTo>
                  <a:cubicBezTo>
                    <a:pt x="345146" y="703046"/>
                    <a:pt x="288247" y="707066"/>
                    <a:pt x="237607" y="687194"/>
                  </a:cubicBezTo>
                  <a:lnTo>
                    <a:pt x="26322" y="576640"/>
                  </a:lnTo>
                  <a:cubicBezTo>
                    <a:pt x="-6342" y="555169"/>
                    <a:pt x="54" y="528444"/>
                    <a:pt x="54" y="498293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59000">
                  <a:srgbClr val="D9E2F9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2" name="îṩḷidè"/>
            <p:cNvSpPr/>
            <p:nvPr/>
          </p:nvSpPr>
          <p:spPr>
            <a:xfrm>
              <a:off x="5478613" y="4091997"/>
              <a:ext cx="1114125" cy="480877"/>
            </a:xfrm>
            <a:custGeom>
              <a:cxnLst>
                <a:cxn ang="0">
                  <a:pos x="5851" y="323218"/>
                </a:cxn>
                <a:cxn ang="0">
                  <a:pos x="217365" y="433772"/>
                </a:cxn>
                <a:cxn ang="0">
                  <a:pos x="372003" y="422808"/>
                </a:cxn>
                <a:cxn ang="0">
                  <a:pos x="1095628" y="7318"/>
                </a:cxn>
                <a:cxn ang="0">
                  <a:pos x="1106592" y="-220"/>
                </a:cxn>
                <a:cxn ang="0">
                  <a:pos x="1113673" y="5262"/>
                </a:cxn>
                <a:cxn ang="0">
                  <a:pos x="1113673" y="11886"/>
                </a:cxn>
                <a:cxn ang="0">
                  <a:pos x="1084436" y="44092"/>
                </a:cxn>
                <a:cxn ang="0">
                  <a:pos x="361724" y="459583"/>
                </a:cxn>
                <a:cxn ang="0">
                  <a:pos x="277896" y="480598"/>
                </a:cxn>
                <a:cxn ang="0">
                  <a:pos x="226730" y="470319"/>
                </a:cxn>
                <a:cxn ang="0">
                  <a:pos x="16587" y="360222"/>
                </a:cxn>
                <a:cxn ang="0">
                  <a:pos x="-317" y="319335"/>
                </a:cxn>
                <a:cxn ang="0">
                  <a:pos x="5851" y="323218"/>
                </a:cxn>
              </a:cxnLst>
              <a:rect l="l" t="t" r="r" b="b"/>
              <a:pathLst>
                <a:path w="1114125" h="480877">
                  <a:moveTo>
                    <a:pt x="5851" y="323218"/>
                  </a:moveTo>
                  <a:lnTo>
                    <a:pt x="217365" y="433772"/>
                  </a:lnTo>
                  <a:cubicBezTo>
                    <a:pt x="256424" y="454558"/>
                    <a:pt x="325634" y="449533"/>
                    <a:pt x="372003" y="422808"/>
                  </a:cubicBezTo>
                  <a:lnTo>
                    <a:pt x="1095628" y="7318"/>
                  </a:lnTo>
                  <a:cubicBezTo>
                    <a:pt x="1099443" y="5056"/>
                    <a:pt x="1103097" y="2521"/>
                    <a:pt x="1106592" y="-220"/>
                  </a:cubicBezTo>
                  <a:lnTo>
                    <a:pt x="1113673" y="5262"/>
                  </a:lnTo>
                  <a:lnTo>
                    <a:pt x="1113673" y="11886"/>
                  </a:lnTo>
                  <a:cubicBezTo>
                    <a:pt x="1113673" y="18967"/>
                    <a:pt x="1106136" y="31530"/>
                    <a:pt x="1084436" y="44092"/>
                  </a:cubicBezTo>
                  <a:lnTo>
                    <a:pt x="361724" y="459583"/>
                  </a:lnTo>
                  <a:cubicBezTo>
                    <a:pt x="335981" y="473517"/>
                    <a:pt x="307156" y="480757"/>
                    <a:pt x="277896" y="480598"/>
                  </a:cubicBezTo>
                  <a:cubicBezTo>
                    <a:pt x="260285" y="481169"/>
                    <a:pt x="242765" y="477651"/>
                    <a:pt x="226730" y="470319"/>
                  </a:cubicBezTo>
                  <a:lnTo>
                    <a:pt x="16587" y="360222"/>
                  </a:lnTo>
                  <a:cubicBezTo>
                    <a:pt x="368" y="350172"/>
                    <a:pt x="-1002" y="340349"/>
                    <a:pt x="-317" y="319335"/>
                  </a:cubicBezTo>
                  <a:cubicBezTo>
                    <a:pt x="1671" y="320751"/>
                    <a:pt x="3726" y="322053"/>
                    <a:pt x="5851" y="32321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3" name="ïşḻiďè"/>
            <p:cNvSpPr/>
            <p:nvPr/>
          </p:nvSpPr>
          <p:spPr>
            <a:xfrm>
              <a:off x="4576039" y="1288085"/>
              <a:ext cx="2587288" cy="3209733"/>
            </a:xfrm>
            <a:custGeom>
              <a:cxnLst>
                <a:cxn ang="0">
                  <a:pos x="-447" y="3016805"/>
                </a:cxn>
                <a:cxn ang="0">
                  <a:pos x="-447" y="1512908"/>
                </a:cxn>
                <a:cxn ang="0">
                  <a:pos x="149395" y="1251598"/>
                </a:cxn>
                <a:cxn ang="0">
                  <a:pos x="2282582" y="19974"/>
                </a:cxn>
                <a:cxn ang="0">
                  <a:pos x="2423972" y="15634"/>
                </a:cxn>
                <a:cxn ang="0">
                  <a:pos x="2507572" y="61317"/>
                </a:cxn>
                <a:cxn ang="0">
                  <a:pos x="2586834" y="193342"/>
                </a:cxn>
                <a:cxn ang="0">
                  <a:pos x="2586834" y="1691986"/>
                </a:cxn>
                <a:cxn ang="0">
                  <a:pos x="2437677" y="1951240"/>
                </a:cxn>
                <a:cxn ang="0">
                  <a:pos x="304947" y="3188803"/>
                </a:cxn>
                <a:cxn ang="0">
                  <a:pos x="71276" y="3143120"/>
                </a:cxn>
                <a:cxn ang="0">
                  <a:pos x="-447" y="3016805"/>
                </a:cxn>
              </a:cxnLst>
              <a:rect l="l" t="t" r="r" b="b"/>
              <a:pathLst>
                <a:path w="2587288" h="3209733">
                  <a:moveTo>
                    <a:pt x="-447" y="3016805"/>
                  </a:moveTo>
                  <a:lnTo>
                    <a:pt x="-447" y="1512908"/>
                  </a:lnTo>
                  <a:cubicBezTo>
                    <a:pt x="-1132" y="1405186"/>
                    <a:pt x="56087" y="1305413"/>
                    <a:pt x="149395" y="1251598"/>
                  </a:cubicBezTo>
                  <a:lnTo>
                    <a:pt x="2282582" y="19974"/>
                  </a:lnTo>
                  <a:cubicBezTo>
                    <a:pt x="2325936" y="-5312"/>
                    <a:pt x="2379156" y="-6957"/>
                    <a:pt x="2423972" y="15634"/>
                  </a:cubicBezTo>
                  <a:lnTo>
                    <a:pt x="2507572" y="61317"/>
                  </a:lnTo>
                  <a:cubicBezTo>
                    <a:pt x="2556568" y="87083"/>
                    <a:pt x="2587131" y="137997"/>
                    <a:pt x="2586834" y="193342"/>
                  </a:cubicBezTo>
                  <a:lnTo>
                    <a:pt x="2586834" y="1691986"/>
                  </a:lnTo>
                  <a:cubicBezTo>
                    <a:pt x="2586788" y="1798794"/>
                    <a:pt x="2529980" y="1897516"/>
                    <a:pt x="2437677" y="1951240"/>
                  </a:cubicBezTo>
                  <a:lnTo>
                    <a:pt x="304947" y="3188803"/>
                  </a:lnTo>
                  <a:cubicBezTo>
                    <a:pt x="223631" y="3236086"/>
                    <a:pt x="154877" y="3194514"/>
                    <a:pt x="71276" y="3143120"/>
                  </a:cubicBezTo>
                  <a:cubicBezTo>
                    <a:pt x="26872" y="3116509"/>
                    <a:pt x="-355" y="3068587"/>
                    <a:pt x="-447" y="3016805"/>
                  </a:cubicBezTo>
                  <a:close/>
                </a:path>
              </a:pathLst>
            </a:custGeom>
            <a:gradFill rotWithShape="1">
              <a:gsLst>
                <a:gs pos="0">
                  <a:srgbClr val="D5DFF9">
                    <a:alpha val="100000"/>
                  </a:srgbClr>
                </a:gs>
                <a:gs pos="50000">
                  <a:srgbClr val="E1E8FA">
                    <a:alpha val="100000"/>
                  </a:srgbClr>
                </a:gs>
                <a:gs pos="100000">
                  <a:srgbClr val="EEF2FC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4" name="íš1îdè"/>
            <p:cNvSpPr/>
            <p:nvPr/>
          </p:nvSpPr>
          <p:spPr>
            <a:xfrm>
              <a:off x="4605965" y="1320156"/>
              <a:ext cx="2354296" cy="3066041"/>
            </a:xfrm>
            <a:custGeom>
              <a:cxnLst>
                <a:cxn ang="0">
                  <a:pos x="36781" y="3065821"/>
                </a:cxn>
                <a:cxn ang="0">
                  <a:pos x="-451" y="2981536"/>
                </a:cxn>
                <a:cxn ang="0">
                  <a:pos x="-451" y="1477181"/>
                </a:cxn>
                <a:cxn ang="0">
                  <a:pos x="132488" y="1245110"/>
                </a:cxn>
                <a:cxn ang="0">
                  <a:pos x="2265675" y="15312"/>
                </a:cxn>
                <a:cxn ang="0">
                  <a:pos x="2323007" y="-220"/>
                </a:cxn>
                <a:cxn ang="0">
                  <a:pos x="2353844" y="3891"/>
                </a:cxn>
                <a:cxn ang="0">
                  <a:pos x="2321409" y="18282"/>
                </a:cxn>
                <a:cxn ang="0">
                  <a:pos x="188450" y="1248764"/>
                </a:cxn>
                <a:cxn ang="0">
                  <a:pos x="31756" y="1521723"/>
                </a:cxn>
                <a:cxn ang="0">
                  <a:pos x="31756" y="3025163"/>
                </a:cxn>
                <a:cxn ang="0">
                  <a:pos x="36781" y="3065821"/>
                </a:cxn>
              </a:cxnLst>
              <a:rect l="l" t="t" r="r" b="b"/>
              <a:pathLst>
                <a:path w="2354296" h="3066041">
                  <a:moveTo>
                    <a:pt x="36781" y="3065821"/>
                  </a:moveTo>
                  <a:cubicBezTo>
                    <a:pt x="13094" y="3044191"/>
                    <a:pt x="-428" y="3013606"/>
                    <a:pt x="-451" y="2981536"/>
                  </a:cubicBezTo>
                  <a:lnTo>
                    <a:pt x="-451" y="1477181"/>
                  </a:lnTo>
                  <a:cubicBezTo>
                    <a:pt x="-816" y="1381612"/>
                    <a:pt x="49870" y="1293146"/>
                    <a:pt x="132488" y="1245110"/>
                  </a:cubicBezTo>
                  <a:lnTo>
                    <a:pt x="2265675" y="15312"/>
                  </a:lnTo>
                  <a:cubicBezTo>
                    <a:pt x="2283080" y="5171"/>
                    <a:pt x="2302861" y="-197"/>
                    <a:pt x="2323007" y="-220"/>
                  </a:cubicBezTo>
                  <a:cubicBezTo>
                    <a:pt x="2333424" y="-220"/>
                    <a:pt x="2343793" y="1173"/>
                    <a:pt x="2353844" y="3891"/>
                  </a:cubicBezTo>
                  <a:cubicBezTo>
                    <a:pt x="2342560" y="7546"/>
                    <a:pt x="2331687" y="12366"/>
                    <a:pt x="2321409" y="18282"/>
                  </a:cubicBezTo>
                  <a:lnTo>
                    <a:pt x="188450" y="1248764"/>
                  </a:lnTo>
                  <a:cubicBezTo>
                    <a:pt x="77211" y="1309295"/>
                    <a:pt x="31756" y="1388327"/>
                    <a:pt x="31756" y="1521723"/>
                  </a:cubicBezTo>
                  <a:lnTo>
                    <a:pt x="31756" y="3025163"/>
                  </a:lnTo>
                  <a:cubicBezTo>
                    <a:pt x="31779" y="3038868"/>
                    <a:pt x="33469" y="3052528"/>
                    <a:pt x="36781" y="3065821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5" name="ïŝḷídè"/>
            <p:cNvSpPr/>
            <p:nvPr/>
          </p:nvSpPr>
          <p:spPr>
            <a:xfrm>
              <a:off x="4845120" y="1546517"/>
              <a:ext cx="2123593" cy="2689839"/>
            </a:xfrm>
            <a:custGeom>
              <a:cxnLst>
                <a:cxn ang="0">
                  <a:pos x="2123593" y="0"/>
                </a:cxn>
                <a:cxn ang="0">
                  <a:pos x="2123593" y="1456387"/>
                </a:cxn>
                <a:cxn ang="0">
                  <a:pos x="0" y="2689839"/>
                </a:cxn>
                <a:cxn ang="0">
                  <a:pos x="0" y="1228198"/>
                </a:cxn>
                <a:cxn ang="0">
                  <a:pos x="2123593" y="0"/>
                </a:cxn>
              </a:cxnLst>
              <a:rect l="l" t="t" r="r" b="b"/>
              <a:pathLst>
                <a:path w="2123593" h="2689839">
                  <a:moveTo>
                    <a:pt x="2123593" y="0"/>
                  </a:moveTo>
                  <a:lnTo>
                    <a:pt x="2123593" y="1456387"/>
                  </a:lnTo>
                  <a:lnTo>
                    <a:pt x="0" y="2689839"/>
                  </a:lnTo>
                  <a:lnTo>
                    <a:pt x="0" y="1228198"/>
                  </a:lnTo>
                  <a:lnTo>
                    <a:pt x="2123593" y="0"/>
                  </a:lnTo>
                  <a:close/>
                </a:path>
              </a:pathLst>
            </a:custGeom>
            <a:solidFill>
              <a:srgbClr val="F7F9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6" name="íṧlîḍê"/>
            <p:cNvSpPr/>
            <p:nvPr/>
          </p:nvSpPr>
          <p:spPr>
            <a:xfrm>
              <a:off x="4304228" y="2122971"/>
              <a:ext cx="947702" cy="1319478"/>
            </a:xfrm>
            <a:custGeom>
              <a:cxnLst>
                <a:cxn ang="0">
                  <a:pos x="947250" y="39367"/>
                </a:cxn>
                <a:cxn ang="0">
                  <a:pos x="947250" y="742892"/>
                </a:cxn>
                <a:cxn ang="0">
                  <a:pos x="897683" y="829005"/>
                </a:cxn>
                <a:cxn ang="0">
                  <a:pos x="59164" y="1313934"/>
                </a:cxn>
                <a:cxn ang="0">
                  <a:pos x="4870" y="1299384"/>
                </a:cxn>
                <a:cxn ang="0">
                  <a:pos x="-452" y="1279443"/>
                </a:cxn>
                <a:cxn ang="0">
                  <a:pos x="-452" y="574777"/>
                </a:cxn>
                <a:cxn ang="0">
                  <a:pos x="49342" y="488892"/>
                </a:cxn>
                <a:cxn ang="0">
                  <a:pos x="887632" y="5105"/>
                </a:cxn>
                <a:cxn ang="0">
                  <a:pos x="941927" y="19655"/>
                </a:cxn>
                <a:cxn ang="0">
                  <a:pos x="947250" y="39367"/>
                </a:cxn>
              </a:cxnLst>
              <a:rect l="l" t="t" r="r" b="b"/>
              <a:pathLst>
                <a:path w="947701" h="1319478">
                  <a:moveTo>
                    <a:pt x="947250" y="39367"/>
                  </a:moveTo>
                  <a:lnTo>
                    <a:pt x="947250" y="742892"/>
                  </a:lnTo>
                  <a:cubicBezTo>
                    <a:pt x="947295" y="778387"/>
                    <a:pt x="928405" y="811211"/>
                    <a:pt x="897683" y="829005"/>
                  </a:cubicBezTo>
                  <a:lnTo>
                    <a:pt x="59164" y="1313934"/>
                  </a:lnTo>
                  <a:cubicBezTo>
                    <a:pt x="40160" y="1324898"/>
                    <a:pt x="15856" y="1318389"/>
                    <a:pt x="4870" y="1299384"/>
                  </a:cubicBezTo>
                  <a:cubicBezTo>
                    <a:pt x="1375" y="1293331"/>
                    <a:pt x="-475" y="1286456"/>
                    <a:pt x="-452" y="1279443"/>
                  </a:cubicBezTo>
                  <a:lnTo>
                    <a:pt x="-452" y="574777"/>
                  </a:lnTo>
                  <a:cubicBezTo>
                    <a:pt x="-316" y="539327"/>
                    <a:pt x="18643" y="506617"/>
                    <a:pt x="49342" y="488892"/>
                  </a:cubicBezTo>
                  <a:lnTo>
                    <a:pt x="887632" y="5105"/>
                  </a:lnTo>
                  <a:cubicBezTo>
                    <a:pt x="906637" y="-5859"/>
                    <a:pt x="930941" y="651"/>
                    <a:pt x="941927" y="19655"/>
                  </a:cubicBezTo>
                  <a:cubicBezTo>
                    <a:pt x="945377" y="25639"/>
                    <a:pt x="947227" y="32446"/>
                    <a:pt x="947250" y="39367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7" name="iṩļïḓé"/>
            <p:cNvSpPr/>
            <p:nvPr/>
          </p:nvSpPr>
          <p:spPr>
            <a:xfrm>
              <a:off x="4941734" y="2857477"/>
              <a:ext cx="841324" cy="526577"/>
            </a:xfrm>
            <a:custGeom>
              <a:cxnLst>
                <a:cxn ang="0">
                  <a:pos x="840813" y="21862"/>
                </a:cxn>
                <a:cxn ang="0">
                  <a:pos x="840813" y="27801"/>
                </a:cxn>
                <a:cxn ang="0">
                  <a:pos x="815003" y="73485"/>
                </a:cxn>
                <a:cxn ang="0">
                  <a:pos x="30618" y="523466"/>
                </a:cxn>
                <a:cxn ang="0">
                  <a:pos x="2431" y="516294"/>
                </a:cxn>
                <a:cxn ang="0">
                  <a:pos x="-446" y="505649"/>
                </a:cxn>
                <a:cxn ang="0">
                  <a:pos x="-446" y="499482"/>
                </a:cxn>
                <a:cxn ang="0">
                  <a:pos x="25364" y="453799"/>
                </a:cxn>
                <a:cxn ang="0">
                  <a:pos x="809064" y="3132"/>
                </a:cxn>
                <a:cxn ang="0">
                  <a:pos x="837524" y="9094"/>
                </a:cxn>
                <a:cxn ang="0">
                  <a:pos x="840813" y="21862"/>
                </a:cxn>
              </a:cxnLst>
              <a:rect l="l" t="t" r="r" b="b"/>
              <a:pathLst>
                <a:path w="841324" h="526577">
                  <a:moveTo>
                    <a:pt x="840813" y="21862"/>
                  </a:moveTo>
                  <a:lnTo>
                    <a:pt x="840813" y="27801"/>
                  </a:lnTo>
                  <a:cubicBezTo>
                    <a:pt x="841156" y="46600"/>
                    <a:pt x="831288" y="64097"/>
                    <a:pt x="815003" y="73485"/>
                  </a:cubicBezTo>
                  <a:lnTo>
                    <a:pt x="30618" y="523466"/>
                  </a:lnTo>
                  <a:cubicBezTo>
                    <a:pt x="20865" y="529268"/>
                    <a:pt x="8233" y="526070"/>
                    <a:pt x="2431" y="516294"/>
                  </a:cubicBezTo>
                  <a:cubicBezTo>
                    <a:pt x="536" y="513073"/>
                    <a:pt x="-469" y="509395"/>
                    <a:pt x="-446" y="505649"/>
                  </a:cubicBezTo>
                  <a:lnTo>
                    <a:pt x="-446" y="499482"/>
                  </a:lnTo>
                  <a:cubicBezTo>
                    <a:pt x="-743" y="480707"/>
                    <a:pt x="9124" y="463232"/>
                    <a:pt x="25364" y="453799"/>
                  </a:cubicBezTo>
                  <a:lnTo>
                    <a:pt x="809064" y="3132"/>
                  </a:lnTo>
                  <a:cubicBezTo>
                    <a:pt x="818565" y="-3081"/>
                    <a:pt x="831312" y="-408"/>
                    <a:pt x="837524" y="9094"/>
                  </a:cubicBezTo>
                  <a:cubicBezTo>
                    <a:pt x="839992" y="12863"/>
                    <a:pt x="841156" y="17363"/>
                    <a:pt x="840813" y="21862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8" name="iṥļiḑe"/>
            <p:cNvSpPr/>
            <p:nvPr/>
          </p:nvSpPr>
          <p:spPr>
            <a:xfrm>
              <a:off x="4941734" y="3350401"/>
              <a:ext cx="841324" cy="526577"/>
            </a:xfrm>
            <a:custGeom>
              <a:cxnLst>
                <a:cxn ang="0">
                  <a:pos x="840813" y="21862"/>
                </a:cxn>
                <a:cxn ang="0">
                  <a:pos x="840813" y="27801"/>
                </a:cxn>
                <a:cxn ang="0">
                  <a:pos x="815003" y="73484"/>
                </a:cxn>
                <a:cxn ang="0">
                  <a:pos x="30618" y="523466"/>
                </a:cxn>
                <a:cxn ang="0">
                  <a:pos x="2431" y="516294"/>
                </a:cxn>
                <a:cxn ang="0">
                  <a:pos x="-446" y="505649"/>
                </a:cxn>
                <a:cxn ang="0">
                  <a:pos x="-446" y="499482"/>
                </a:cxn>
                <a:cxn ang="0">
                  <a:pos x="25364" y="453798"/>
                </a:cxn>
                <a:cxn ang="0">
                  <a:pos x="809064" y="3132"/>
                </a:cxn>
                <a:cxn ang="0">
                  <a:pos x="837524" y="9093"/>
                </a:cxn>
                <a:cxn ang="0">
                  <a:pos x="840813" y="21862"/>
                </a:cxn>
              </a:cxnLst>
              <a:rect l="l" t="t" r="r" b="b"/>
              <a:pathLst>
                <a:path w="841324" h="526577">
                  <a:moveTo>
                    <a:pt x="840813" y="21862"/>
                  </a:moveTo>
                  <a:lnTo>
                    <a:pt x="840813" y="27801"/>
                  </a:lnTo>
                  <a:cubicBezTo>
                    <a:pt x="841156" y="46599"/>
                    <a:pt x="831288" y="64097"/>
                    <a:pt x="815003" y="73484"/>
                  </a:cubicBezTo>
                  <a:lnTo>
                    <a:pt x="30618" y="523466"/>
                  </a:lnTo>
                  <a:cubicBezTo>
                    <a:pt x="20865" y="529268"/>
                    <a:pt x="8233" y="526070"/>
                    <a:pt x="2431" y="516294"/>
                  </a:cubicBezTo>
                  <a:cubicBezTo>
                    <a:pt x="536" y="513073"/>
                    <a:pt x="-469" y="509396"/>
                    <a:pt x="-446" y="505649"/>
                  </a:cubicBezTo>
                  <a:lnTo>
                    <a:pt x="-446" y="499482"/>
                  </a:lnTo>
                  <a:cubicBezTo>
                    <a:pt x="-743" y="480706"/>
                    <a:pt x="9124" y="463233"/>
                    <a:pt x="25364" y="453798"/>
                  </a:cubicBezTo>
                  <a:lnTo>
                    <a:pt x="809064" y="3132"/>
                  </a:lnTo>
                  <a:cubicBezTo>
                    <a:pt x="818565" y="-3081"/>
                    <a:pt x="831312" y="-408"/>
                    <a:pt x="837524" y="9093"/>
                  </a:cubicBezTo>
                  <a:cubicBezTo>
                    <a:pt x="839992" y="12862"/>
                    <a:pt x="841156" y="17362"/>
                    <a:pt x="840813" y="21862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59" name="iŝľîdê"/>
            <p:cNvSpPr/>
            <p:nvPr/>
          </p:nvSpPr>
          <p:spPr>
            <a:xfrm>
              <a:off x="4938994" y="3233618"/>
              <a:ext cx="462099" cy="310850"/>
            </a:xfrm>
            <a:custGeom>
              <a:cxnLst>
                <a:cxn ang="0">
                  <a:pos x="461640" y="20553"/>
                </a:cxn>
                <a:cxn ang="0">
                  <a:pos x="461640" y="26492"/>
                </a:cxn>
                <a:cxn ang="0">
                  <a:pos x="435829" y="72176"/>
                </a:cxn>
                <a:cxn ang="0">
                  <a:pos x="30617" y="307902"/>
                </a:cxn>
                <a:cxn ang="0">
                  <a:pos x="2271" y="300113"/>
                </a:cxn>
                <a:cxn ang="0">
                  <a:pos x="-448" y="289857"/>
                </a:cxn>
                <a:cxn ang="0">
                  <a:pos x="-448" y="283689"/>
                </a:cxn>
                <a:cxn ang="0">
                  <a:pos x="25363" y="238006"/>
                </a:cxn>
                <a:cxn ang="0">
                  <a:pos x="430576" y="2508"/>
                </a:cxn>
                <a:cxn ang="0">
                  <a:pos x="458922" y="10297"/>
                </a:cxn>
                <a:cxn ang="0">
                  <a:pos x="461640" y="20553"/>
                </a:cxn>
              </a:cxnLst>
              <a:rect l="l" t="t" r="r" b="b"/>
              <a:pathLst>
                <a:path w="462099" h="310850">
                  <a:moveTo>
                    <a:pt x="461640" y="20553"/>
                  </a:moveTo>
                  <a:lnTo>
                    <a:pt x="461640" y="26492"/>
                  </a:lnTo>
                  <a:cubicBezTo>
                    <a:pt x="461937" y="45268"/>
                    <a:pt x="452069" y="62742"/>
                    <a:pt x="435829" y="72176"/>
                  </a:cubicBezTo>
                  <a:lnTo>
                    <a:pt x="30617" y="307902"/>
                  </a:lnTo>
                  <a:cubicBezTo>
                    <a:pt x="20635" y="313590"/>
                    <a:pt x="7958" y="310095"/>
                    <a:pt x="2271" y="300113"/>
                  </a:cubicBezTo>
                  <a:cubicBezTo>
                    <a:pt x="489" y="296983"/>
                    <a:pt x="-448" y="293443"/>
                    <a:pt x="-448" y="289857"/>
                  </a:cubicBezTo>
                  <a:lnTo>
                    <a:pt x="-448" y="283689"/>
                  </a:lnTo>
                  <a:cubicBezTo>
                    <a:pt x="-699" y="264914"/>
                    <a:pt x="9146" y="247463"/>
                    <a:pt x="25363" y="238006"/>
                  </a:cubicBezTo>
                  <a:lnTo>
                    <a:pt x="430576" y="2508"/>
                  </a:lnTo>
                  <a:cubicBezTo>
                    <a:pt x="440557" y="-3179"/>
                    <a:pt x="453234" y="316"/>
                    <a:pt x="458922" y="10297"/>
                  </a:cubicBezTo>
                  <a:cubicBezTo>
                    <a:pt x="460704" y="13426"/>
                    <a:pt x="461640" y="16967"/>
                    <a:pt x="461640" y="20553"/>
                  </a:cubicBezTo>
                  <a:close/>
                </a:path>
              </a:pathLst>
            </a:custGeom>
            <a:solidFill>
              <a:srgbClr val="CD86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0" name="íṡliḋe"/>
            <p:cNvSpPr/>
            <p:nvPr/>
          </p:nvSpPr>
          <p:spPr>
            <a:xfrm>
              <a:off x="4939051" y="3631329"/>
              <a:ext cx="63353" cy="87437"/>
            </a:xfrm>
            <a:custGeom>
              <a:cxnLst>
                <a:cxn ang="0">
                  <a:pos x="19596" y="87214"/>
                </a:cxn>
                <a:cxn ang="0">
                  <a:pos x="10916" y="84930"/>
                </a:cxn>
                <a:cxn ang="0">
                  <a:pos x="-276" y="59347"/>
                </a:cxn>
                <a:cxn ang="0">
                  <a:pos x="28732" y="3842"/>
                </a:cxn>
                <a:cxn ang="0">
                  <a:pos x="51574" y="2015"/>
                </a:cxn>
                <a:cxn ang="0">
                  <a:pos x="62767" y="26912"/>
                </a:cxn>
                <a:cxn ang="0">
                  <a:pos x="32844" y="83331"/>
                </a:cxn>
                <a:cxn ang="0">
                  <a:pos x="19596" y="87214"/>
                </a:cxn>
                <a:cxn ang="0">
                  <a:pos x="42437" y="6583"/>
                </a:cxn>
                <a:cxn ang="0">
                  <a:pos x="32159" y="9781"/>
                </a:cxn>
                <a:cxn ang="0">
                  <a:pos x="6348" y="59347"/>
                </a:cxn>
                <a:cxn ang="0">
                  <a:pos x="14114" y="78991"/>
                </a:cxn>
                <a:cxn ang="0">
                  <a:pos x="29190" y="77392"/>
                </a:cxn>
                <a:cxn ang="0">
                  <a:pos x="55457" y="26912"/>
                </a:cxn>
                <a:cxn ang="0">
                  <a:pos x="47920" y="7953"/>
                </a:cxn>
                <a:cxn ang="0">
                  <a:pos x="42666" y="6583"/>
                </a:cxn>
              </a:cxnLst>
              <a:rect l="l" t="t" r="r" b="b"/>
              <a:pathLst>
                <a:path w="63353" h="87437">
                  <a:moveTo>
                    <a:pt x="19596" y="87214"/>
                  </a:moveTo>
                  <a:cubicBezTo>
                    <a:pt x="16558" y="87283"/>
                    <a:pt x="13543" y="86483"/>
                    <a:pt x="10916" y="84930"/>
                  </a:cubicBezTo>
                  <a:cubicBezTo>
                    <a:pt x="2876" y="79014"/>
                    <a:pt x="-1396" y="69261"/>
                    <a:pt x="-276" y="59347"/>
                  </a:cubicBezTo>
                  <a:cubicBezTo>
                    <a:pt x="-117" y="37260"/>
                    <a:pt x="10688" y="16588"/>
                    <a:pt x="28732" y="3842"/>
                  </a:cubicBezTo>
                  <a:cubicBezTo>
                    <a:pt x="35471" y="-817"/>
                    <a:pt x="44174" y="-1526"/>
                    <a:pt x="51574" y="2015"/>
                  </a:cubicBezTo>
                  <a:cubicBezTo>
                    <a:pt x="59477" y="7725"/>
                    <a:pt x="63726" y="17205"/>
                    <a:pt x="62767" y="26912"/>
                  </a:cubicBezTo>
                  <a:cubicBezTo>
                    <a:pt x="62698" y="49502"/>
                    <a:pt x="51506" y="70608"/>
                    <a:pt x="32844" y="83331"/>
                  </a:cubicBezTo>
                  <a:cubicBezTo>
                    <a:pt x="28824" y="85707"/>
                    <a:pt x="24256" y="87031"/>
                    <a:pt x="19596" y="87214"/>
                  </a:cubicBezTo>
                  <a:close/>
                  <a:moveTo>
                    <a:pt x="42437" y="6583"/>
                  </a:moveTo>
                  <a:cubicBezTo>
                    <a:pt x="38806" y="6811"/>
                    <a:pt x="35288" y="7908"/>
                    <a:pt x="32159" y="9781"/>
                  </a:cubicBezTo>
                  <a:cubicBezTo>
                    <a:pt x="15896" y="21019"/>
                    <a:pt x="6234" y="39566"/>
                    <a:pt x="6348" y="59347"/>
                  </a:cubicBezTo>
                  <a:cubicBezTo>
                    <a:pt x="5571" y="66771"/>
                    <a:pt x="8472" y="74103"/>
                    <a:pt x="14114" y="78991"/>
                  </a:cubicBezTo>
                  <a:cubicBezTo>
                    <a:pt x="19071" y="81161"/>
                    <a:pt x="24804" y="80544"/>
                    <a:pt x="29190" y="77392"/>
                  </a:cubicBezTo>
                  <a:cubicBezTo>
                    <a:pt x="45613" y="65835"/>
                    <a:pt x="55411" y="47013"/>
                    <a:pt x="55457" y="26912"/>
                  </a:cubicBezTo>
                  <a:cubicBezTo>
                    <a:pt x="56394" y="19717"/>
                    <a:pt x="53538" y="12545"/>
                    <a:pt x="47920" y="7953"/>
                  </a:cubicBezTo>
                  <a:cubicBezTo>
                    <a:pt x="46321" y="7063"/>
                    <a:pt x="44493" y="6583"/>
                    <a:pt x="42666" y="658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1" name="islíḓè"/>
            <p:cNvSpPr/>
            <p:nvPr/>
          </p:nvSpPr>
          <p:spPr>
            <a:xfrm>
              <a:off x="5040469" y="3570113"/>
              <a:ext cx="63559" cy="87438"/>
            </a:xfrm>
            <a:custGeom>
              <a:cxnLst>
                <a:cxn ang="0">
                  <a:pos x="19596" y="87214"/>
                </a:cxn>
                <a:cxn ang="0">
                  <a:pos x="10916" y="84930"/>
                </a:cxn>
                <a:cxn ang="0">
                  <a:pos x="-276" y="59347"/>
                </a:cxn>
                <a:cxn ang="0">
                  <a:pos x="28961" y="3842"/>
                </a:cxn>
                <a:cxn ang="0">
                  <a:pos x="51803" y="2015"/>
                </a:cxn>
                <a:cxn ang="0">
                  <a:pos x="62995" y="26912"/>
                </a:cxn>
                <a:cxn ang="0">
                  <a:pos x="33072" y="83331"/>
                </a:cxn>
                <a:cxn ang="0">
                  <a:pos x="19596" y="87214"/>
                </a:cxn>
                <a:cxn ang="0">
                  <a:pos x="42437" y="6583"/>
                </a:cxn>
                <a:cxn ang="0">
                  <a:pos x="32159" y="9781"/>
                </a:cxn>
                <a:cxn ang="0">
                  <a:pos x="6348" y="59347"/>
                </a:cxn>
                <a:cxn ang="0">
                  <a:pos x="14114" y="78991"/>
                </a:cxn>
                <a:cxn ang="0">
                  <a:pos x="29190" y="77392"/>
                </a:cxn>
                <a:cxn ang="0">
                  <a:pos x="55686" y="26912"/>
                </a:cxn>
                <a:cxn ang="0">
                  <a:pos x="47919" y="7953"/>
                </a:cxn>
                <a:cxn ang="0">
                  <a:pos x="42666" y="6583"/>
                </a:cxn>
              </a:cxnLst>
              <a:rect l="l" t="t" r="r" b="b"/>
              <a:pathLst>
                <a:path w="63559" h="87438">
                  <a:moveTo>
                    <a:pt x="19596" y="87214"/>
                  </a:moveTo>
                  <a:cubicBezTo>
                    <a:pt x="16558" y="87283"/>
                    <a:pt x="13543" y="86484"/>
                    <a:pt x="10916" y="84930"/>
                  </a:cubicBezTo>
                  <a:cubicBezTo>
                    <a:pt x="2876" y="79014"/>
                    <a:pt x="-1396" y="69261"/>
                    <a:pt x="-276" y="59347"/>
                  </a:cubicBezTo>
                  <a:cubicBezTo>
                    <a:pt x="-345" y="37145"/>
                    <a:pt x="10619" y="16336"/>
                    <a:pt x="28961" y="3842"/>
                  </a:cubicBezTo>
                  <a:cubicBezTo>
                    <a:pt x="35700" y="-818"/>
                    <a:pt x="44402" y="-1525"/>
                    <a:pt x="51803" y="2015"/>
                  </a:cubicBezTo>
                  <a:cubicBezTo>
                    <a:pt x="59615" y="7794"/>
                    <a:pt x="63863" y="17227"/>
                    <a:pt x="62995" y="26912"/>
                  </a:cubicBezTo>
                  <a:cubicBezTo>
                    <a:pt x="62927" y="49502"/>
                    <a:pt x="51734" y="70608"/>
                    <a:pt x="33072" y="83331"/>
                  </a:cubicBezTo>
                  <a:cubicBezTo>
                    <a:pt x="28984" y="85752"/>
                    <a:pt x="24347" y="87077"/>
                    <a:pt x="19596" y="87214"/>
                  </a:cubicBezTo>
                  <a:close/>
                  <a:moveTo>
                    <a:pt x="42437" y="6583"/>
                  </a:moveTo>
                  <a:cubicBezTo>
                    <a:pt x="38806" y="6812"/>
                    <a:pt x="35288" y="7908"/>
                    <a:pt x="32159" y="9781"/>
                  </a:cubicBezTo>
                  <a:cubicBezTo>
                    <a:pt x="15896" y="21019"/>
                    <a:pt x="6234" y="39566"/>
                    <a:pt x="6348" y="59347"/>
                  </a:cubicBezTo>
                  <a:cubicBezTo>
                    <a:pt x="5571" y="66771"/>
                    <a:pt x="8472" y="74103"/>
                    <a:pt x="14114" y="78991"/>
                  </a:cubicBezTo>
                  <a:cubicBezTo>
                    <a:pt x="19070" y="81161"/>
                    <a:pt x="24804" y="80545"/>
                    <a:pt x="29190" y="77392"/>
                  </a:cubicBezTo>
                  <a:cubicBezTo>
                    <a:pt x="45590" y="65766"/>
                    <a:pt x="55434" y="47013"/>
                    <a:pt x="55686" y="26912"/>
                  </a:cubicBezTo>
                  <a:cubicBezTo>
                    <a:pt x="56463" y="19694"/>
                    <a:pt x="53561" y="12545"/>
                    <a:pt x="47919" y="7953"/>
                  </a:cubicBezTo>
                  <a:cubicBezTo>
                    <a:pt x="46321" y="7063"/>
                    <a:pt x="44493" y="6583"/>
                    <a:pt x="42666" y="658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2" name="i$ļidé"/>
            <p:cNvSpPr/>
            <p:nvPr/>
          </p:nvSpPr>
          <p:spPr>
            <a:xfrm>
              <a:off x="5141941" y="3512646"/>
              <a:ext cx="63537" cy="87340"/>
            </a:xfrm>
            <a:custGeom>
              <a:cxnLst>
                <a:cxn ang="0">
                  <a:pos x="19540" y="87120"/>
                </a:cxn>
                <a:cxn ang="0">
                  <a:pos x="11089" y="85064"/>
                </a:cxn>
                <a:cxn ang="0">
                  <a:pos x="-332" y="59253"/>
                </a:cxn>
                <a:cxn ang="0">
                  <a:pos x="28906" y="3976"/>
                </a:cxn>
                <a:cxn ang="0">
                  <a:pos x="51747" y="1920"/>
                </a:cxn>
                <a:cxn ang="0">
                  <a:pos x="62939" y="26818"/>
                </a:cxn>
                <a:cxn ang="0">
                  <a:pos x="33017" y="83237"/>
                </a:cxn>
                <a:cxn ang="0">
                  <a:pos x="19540" y="87120"/>
                </a:cxn>
                <a:cxn ang="0">
                  <a:pos x="42382" y="6489"/>
                </a:cxn>
                <a:cxn ang="0">
                  <a:pos x="31875" y="9915"/>
                </a:cxn>
                <a:cxn ang="0">
                  <a:pos x="6064" y="59253"/>
                </a:cxn>
                <a:cxn ang="0">
                  <a:pos x="14059" y="79125"/>
                </a:cxn>
                <a:cxn ang="0">
                  <a:pos x="28906" y="77298"/>
                </a:cxn>
                <a:cxn ang="0">
                  <a:pos x="55402" y="26818"/>
                </a:cxn>
                <a:cxn ang="0">
                  <a:pos x="47864" y="7859"/>
                </a:cxn>
                <a:cxn ang="0">
                  <a:pos x="42839" y="6489"/>
                </a:cxn>
              </a:cxnLst>
              <a:rect l="l" t="t" r="r" b="b"/>
              <a:pathLst>
                <a:path w="63537" h="87340">
                  <a:moveTo>
                    <a:pt x="19540" y="87120"/>
                  </a:moveTo>
                  <a:cubicBezTo>
                    <a:pt x="16594" y="87143"/>
                    <a:pt x="13693" y="86435"/>
                    <a:pt x="11089" y="85064"/>
                  </a:cubicBezTo>
                  <a:cubicBezTo>
                    <a:pt x="3071" y="79011"/>
                    <a:pt x="-1246" y="69258"/>
                    <a:pt x="-332" y="59253"/>
                  </a:cubicBezTo>
                  <a:cubicBezTo>
                    <a:pt x="-58" y="37188"/>
                    <a:pt x="10837" y="16631"/>
                    <a:pt x="28906" y="3976"/>
                  </a:cubicBezTo>
                  <a:cubicBezTo>
                    <a:pt x="35598" y="-752"/>
                    <a:pt x="44323" y="-1552"/>
                    <a:pt x="51747" y="1920"/>
                  </a:cubicBezTo>
                  <a:cubicBezTo>
                    <a:pt x="59673" y="7608"/>
                    <a:pt x="63945" y="17110"/>
                    <a:pt x="62939" y="26818"/>
                  </a:cubicBezTo>
                  <a:cubicBezTo>
                    <a:pt x="62871" y="49408"/>
                    <a:pt x="51679" y="70514"/>
                    <a:pt x="33017" y="83237"/>
                  </a:cubicBezTo>
                  <a:cubicBezTo>
                    <a:pt x="28974" y="85795"/>
                    <a:pt x="24315" y="87120"/>
                    <a:pt x="19540" y="87120"/>
                  </a:cubicBezTo>
                  <a:close/>
                  <a:moveTo>
                    <a:pt x="42382" y="6489"/>
                  </a:moveTo>
                  <a:cubicBezTo>
                    <a:pt x="38636" y="6695"/>
                    <a:pt x="35004" y="7859"/>
                    <a:pt x="31875" y="9915"/>
                  </a:cubicBezTo>
                  <a:cubicBezTo>
                    <a:pt x="15657" y="21085"/>
                    <a:pt x="5996" y="39564"/>
                    <a:pt x="6064" y="59253"/>
                  </a:cubicBezTo>
                  <a:cubicBezTo>
                    <a:pt x="5264" y="66791"/>
                    <a:pt x="8257" y="74238"/>
                    <a:pt x="14059" y="79125"/>
                  </a:cubicBezTo>
                  <a:cubicBezTo>
                    <a:pt x="18992" y="81044"/>
                    <a:pt x="24589" y="80359"/>
                    <a:pt x="28906" y="77298"/>
                  </a:cubicBezTo>
                  <a:cubicBezTo>
                    <a:pt x="45488" y="65832"/>
                    <a:pt x="55379" y="46965"/>
                    <a:pt x="55402" y="26818"/>
                  </a:cubicBezTo>
                  <a:cubicBezTo>
                    <a:pt x="56293" y="19623"/>
                    <a:pt x="53438" y="12473"/>
                    <a:pt x="47864" y="7859"/>
                  </a:cubicBezTo>
                  <a:cubicBezTo>
                    <a:pt x="46311" y="7037"/>
                    <a:pt x="44598" y="6580"/>
                    <a:pt x="42839" y="648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3" name="ïṥ1íḍé"/>
            <p:cNvSpPr/>
            <p:nvPr/>
          </p:nvSpPr>
          <p:spPr>
            <a:xfrm>
              <a:off x="6398583" y="1463076"/>
              <a:ext cx="947702" cy="1083222"/>
            </a:xfrm>
            <a:custGeom>
              <a:cxnLst>
                <a:cxn ang="0">
                  <a:pos x="887633" y="5102"/>
                </a:cxn>
                <a:cxn ang="0">
                  <a:pos x="49342" y="489118"/>
                </a:cxn>
                <a:cxn ang="0">
                  <a:pos x="-453" y="575232"/>
                </a:cxn>
                <a:cxn ang="0">
                  <a:pos x="-453" y="931791"/>
                </a:cxn>
                <a:cxn ang="0">
                  <a:pos x="397907" y="702003"/>
                </a:cxn>
                <a:cxn ang="0">
                  <a:pos x="452202" y="716553"/>
                </a:cxn>
                <a:cxn ang="0">
                  <a:pos x="457523" y="736266"/>
                </a:cxn>
                <a:cxn ang="0">
                  <a:pos x="457523" y="1083002"/>
                </a:cxn>
                <a:cxn ang="0">
                  <a:pos x="897683" y="829003"/>
                </a:cxn>
                <a:cxn ang="0">
                  <a:pos x="947249" y="742889"/>
                </a:cxn>
                <a:cxn ang="0">
                  <a:pos x="947249" y="39594"/>
                </a:cxn>
                <a:cxn ang="0">
                  <a:pos x="907573" y="-220"/>
                </a:cxn>
                <a:cxn ang="0">
                  <a:pos x="887633" y="5102"/>
                </a:cxn>
              </a:cxnLst>
              <a:rect l="l" t="t" r="r" b="b"/>
              <a:pathLst>
                <a:path w="947701" h="1083222">
                  <a:moveTo>
                    <a:pt x="887633" y="5102"/>
                  </a:moveTo>
                  <a:lnTo>
                    <a:pt x="49342" y="489118"/>
                  </a:lnTo>
                  <a:cubicBezTo>
                    <a:pt x="18575" y="506889"/>
                    <a:pt x="-407" y="539690"/>
                    <a:pt x="-453" y="575232"/>
                  </a:cubicBezTo>
                  <a:lnTo>
                    <a:pt x="-453" y="931791"/>
                  </a:lnTo>
                  <a:lnTo>
                    <a:pt x="397907" y="702003"/>
                  </a:lnTo>
                  <a:cubicBezTo>
                    <a:pt x="416912" y="691039"/>
                    <a:pt x="441215" y="697549"/>
                    <a:pt x="452202" y="716553"/>
                  </a:cubicBezTo>
                  <a:cubicBezTo>
                    <a:pt x="455651" y="722537"/>
                    <a:pt x="457501" y="729344"/>
                    <a:pt x="457523" y="736266"/>
                  </a:cubicBezTo>
                  <a:lnTo>
                    <a:pt x="457523" y="1083002"/>
                  </a:lnTo>
                  <a:lnTo>
                    <a:pt x="897683" y="829003"/>
                  </a:lnTo>
                  <a:cubicBezTo>
                    <a:pt x="928336" y="811140"/>
                    <a:pt x="947205" y="778363"/>
                    <a:pt x="947249" y="742889"/>
                  </a:cubicBezTo>
                  <a:lnTo>
                    <a:pt x="947249" y="39594"/>
                  </a:lnTo>
                  <a:cubicBezTo>
                    <a:pt x="947295" y="17642"/>
                    <a:pt x="929524" y="-174"/>
                    <a:pt x="907573" y="-220"/>
                  </a:cubicBezTo>
                  <a:cubicBezTo>
                    <a:pt x="900585" y="-242"/>
                    <a:pt x="893686" y="1608"/>
                    <a:pt x="887633" y="5102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4" name="ïš1ïḍè"/>
            <p:cNvSpPr/>
            <p:nvPr/>
          </p:nvSpPr>
          <p:spPr>
            <a:xfrm>
              <a:off x="6588101" y="1731157"/>
              <a:ext cx="613985" cy="749357"/>
            </a:xfrm>
            <a:custGeom>
              <a:cxnLst>
                <a:cxn ang="0">
                  <a:pos x="254530" y="749137"/>
                </a:cxn>
                <a:cxn ang="0">
                  <a:pos x="252086" y="744958"/>
                </a:cxn>
                <a:cxn ang="0">
                  <a:pos x="254530" y="742513"/>
                </a:cxn>
                <a:cxn ang="0">
                  <a:pos x="525203" y="517979"/>
                </a:cxn>
                <a:cxn ang="0">
                  <a:pos x="592129" y="143832"/>
                </a:cxn>
                <a:cxn ang="0">
                  <a:pos x="592129" y="142462"/>
                </a:cxn>
                <a:cxn ang="0">
                  <a:pos x="588475" y="131041"/>
                </a:cxn>
                <a:cxn ang="0">
                  <a:pos x="565633" y="85357"/>
                </a:cxn>
                <a:cxn ang="0">
                  <a:pos x="565633" y="83987"/>
                </a:cxn>
                <a:cxn ang="0">
                  <a:pos x="509900" y="30994"/>
                </a:cxn>
                <a:cxn ang="0">
                  <a:pos x="78191" y="259411"/>
                </a:cxn>
                <a:cxn ang="0">
                  <a:pos x="7154" y="526659"/>
                </a:cxn>
                <a:cxn ang="0">
                  <a:pos x="7154" y="572343"/>
                </a:cxn>
                <a:cxn ang="0">
                  <a:pos x="3955" y="575997"/>
                </a:cxn>
                <a:cxn ang="0">
                  <a:pos x="301" y="572822"/>
                </a:cxn>
                <a:cxn ang="0">
                  <a:pos x="301" y="572799"/>
                </a:cxn>
                <a:cxn ang="0">
                  <a:pos x="301" y="525517"/>
                </a:cxn>
                <a:cxn ang="0">
                  <a:pos x="72025" y="255528"/>
                </a:cxn>
                <a:cxn ang="0">
                  <a:pos x="512412" y="23000"/>
                </a:cxn>
                <a:cxn ang="0">
                  <a:pos x="570887" y="78048"/>
                </a:cxn>
                <a:cxn ang="0">
                  <a:pos x="572257" y="80104"/>
                </a:cxn>
                <a:cxn ang="0">
                  <a:pos x="595099" y="125787"/>
                </a:cxn>
                <a:cxn ang="0">
                  <a:pos x="598983" y="137436"/>
                </a:cxn>
                <a:cxn ang="0">
                  <a:pos x="598983" y="138807"/>
                </a:cxn>
                <a:cxn ang="0">
                  <a:pos x="530458" y="518208"/>
                </a:cxn>
                <a:cxn ang="0">
                  <a:pos x="254530" y="746625"/>
                </a:cxn>
              </a:cxnLst>
              <a:rect l="l" t="t" r="r" b="b"/>
              <a:pathLst>
                <a:path w="613985" h="749357">
                  <a:moveTo>
                    <a:pt x="254530" y="749137"/>
                  </a:moveTo>
                  <a:cubicBezTo>
                    <a:pt x="252702" y="748658"/>
                    <a:pt x="251606" y="746785"/>
                    <a:pt x="252086" y="744958"/>
                  </a:cubicBezTo>
                  <a:cubicBezTo>
                    <a:pt x="252405" y="743747"/>
                    <a:pt x="253342" y="742833"/>
                    <a:pt x="254530" y="742513"/>
                  </a:cubicBezTo>
                  <a:cubicBezTo>
                    <a:pt x="370109" y="704962"/>
                    <a:pt x="466957" y="624627"/>
                    <a:pt x="525203" y="517979"/>
                  </a:cubicBezTo>
                  <a:cubicBezTo>
                    <a:pt x="600809" y="386868"/>
                    <a:pt x="625021" y="250731"/>
                    <a:pt x="592129" y="143832"/>
                  </a:cubicBezTo>
                  <a:lnTo>
                    <a:pt x="592129" y="142462"/>
                  </a:lnTo>
                  <a:lnTo>
                    <a:pt x="588475" y="131041"/>
                  </a:lnTo>
                  <a:cubicBezTo>
                    <a:pt x="582719" y="114960"/>
                    <a:pt x="575044" y="99611"/>
                    <a:pt x="565633" y="85357"/>
                  </a:cubicBezTo>
                  <a:lnTo>
                    <a:pt x="565633" y="83987"/>
                  </a:lnTo>
                  <a:cubicBezTo>
                    <a:pt x="551380" y="62264"/>
                    <a:pt x="532308" y="44128"/>
                    <a:pt x="509900" y="30994"/>
                  </a:cubicBezTo>
                  <a:cubicBezTo>
                    <a:pt x="385641" y="-40729"/>
                    <a:pt x="192172" y="62287"/>
                    <a:pt x="78191" y="259411"/>
                  </a:cubicBezTo>
                  <a:cubicBezTo>
                    <a:pt x="33948" y="341710"/>
                    <a:pt x="9621" y="433259"/>
                    <a:pt x="7154" y="526659"/>
                  </a:cubicBezTo>
                  <a:cubicBezTo>
                    <a:pt x="6194" y="541872"/>
                    <a:pt x="6194" y="557130"/>
                    <a:pt x="7154" y="572343"/>
                  </a:cubicBezTo>
                  <a:cubicBezTo>
                    <a:pt x="7177" y="574193"/>
                    <a:pt x="5783" y="575769"/>
                    <a:pt x="3955" y="575997"/>
                  </a:cubicBezTo>
                  <a:cubicBezTo>
                    <a:pt x="2061" y="576134"/>
                    <a:pt x="438" y="574695"/>
                    <a:pt x="301" y="572822"/>
                  </a:cubicBezTo>
                  <a:cubicBezTo>
                    <a:pt x="301" y="572799"/>
                    <a:pt x="301" y="572799"/>
                    <a:pt x="301" y="572799"/>
                  </a:cubicBezTo>
                  <a:cubicBezTo>
                    <a:pt x="-704" y="557061"/>
                    <a:pt x="-704" y="541255"/>
                    <a:pt x="301" y="525517"/>
                  </a:cubicBezTo>
                  <a:cubicBezTo>
                    <a:pt x="2768" y="431158"/>
                    <a:pt x="27346" y="338672"/>
                    <a:pt x="72025" y="255528"/>
                  </a:cubicBezTo>
                  <a:cubicBezTo>
                    <a:pt x="187832" y="54521"/>
                    <a:pt x="385641" y="-49865"/>
                    <a:pt x="512412" y="23000"/>
                  </a:cubicBezTo>
                  <a:cubicBezTo>
                    <a:pt x="535801" y="36704"/>
                    <a:pt x="555812" y="55526"/>
                    <a:pt x="570887" y="78048"/>
                  </a:cubicBezTo>
                  <a:lnTo>
                    <a:pt x="572257" y="80104"/>
                  </a:lnTo>
                  <a:cubicBezTo>
                    <a:pt x="581509" y="94448"/>
                    <a:pt x="589161" y="109775"/>
                    <a:pt x="595099" y="125787"/>
                  </a:cubicBezTo>
                  <a:cubicBezTo>
                    <a:pt x="595099" y="127843"/>
                    <a:pt x="598068" y="134467"/>
                    <a:pt x="598983" y="137436"/>
                  </a:cubicBezTo>
                  <a:lnTo>
                    <a:pt x="598983" y="138807"/>
                  </a:lnTo>
                  <a:cubicBezTo>
                    <a:pt x="632331" y="247534"/>
                    <a:pt x="607890" y="385726"/>
                    <a:pt x="530458" y="518208"/>
                  </a:cubicBezTo>
                  <a:cubicBezTo>
                    <a:pt x="471183" y="626934"/>
                    <a:pt x="372392" y="708708"/>
                    <a:pt x="254530" y="746625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5" name="ïṧḷíḋe"/>
            <p:cNvSpPr/>
            <p:nvPr/>
          </p:nvSpPr>
          <p:spPr>
            <a:xfrm>
              <a:off x="6985844" y="1895310"/>
              <a:ext cx="178225" cy="322982"/>
            </a:xfrm>
            <a:custGeom>
              <a:cxnLst>
                <a:cxn ang="0">
                  <a:pos x="15537" y="96172"/>
                </a:cxn>
                <a:cxn ang="0">
                  <a:pos x="165150" y="-220"/>
                </a:cxn>
                <a:cxn ang="0">
                  <a:pos x="107588" y="322762"/>
                </a:cxn>
                <a:cxn ang="0">
                  <a:pos x="-453" y="260633"/>
                </a:cxn>
                <a:cxn ang="0">
                  <a:pos x="14622" y="230024"/>
                </a:cxn>
                <a:cxn ang="0">
                  <a:pos x="24673" y="199417"/>
                </a:cxn>
                <a:cxn ang="0">
                  <a:pos x="15537" y="96172"/>
                </a:cxn>
              </a:cxnLst>
              <a:rect l="l" t="t" r="r" b="b"/>
              <a:pathLst>
                <a:path w="178225" h="322982">
                  <a:moveTo>
                    <a:pt x="15537" y="96172"/>
                  </a:moveTo>
                  <a:cubicBezTo>
                    <a:pt x="65492" y="64194"/>
                    <a:pt x="115355" y="32055"/>
                    <a:pt x="165150" y="-220"/>
                  </a:cubicBezTo>
                  <a:cubicBezTo>
                    <a:pt x="198271" y="107136"/>
                    <a:pt x="161723" y="228197"/>
                    <a:pt x="107588" y="322762"/>
                  </a:cubicBezTo>
                  <a:lnTo>
                    <a:pt x="-453" y="260633"/>
                  </a:lnTo>
                  <a:cubicBezTo>
                    <a:pt x="-453" y="260633"/>
                    <a:pt x="13023" y="234136"/>
                    <a:pt x="14622" y="230024"/>
                  </a:cubicBezTo>
                  <a:cubicBezTo>
                    <a:pt x="18711" y="220088"/>
                    <a:pt x="22092" y="209855"/>
                    <a:pt x="24673" y="199417"/>
                  </a:cubicBezTo>
                  <a:cubicBezTo>
                    <a:pt x="35249" y="165131"/>
                    <a:pt x="31982" y="128059"/>
                    <a:pt x="15537" y="96172"/>
                  </a:cubicBezTo>
                  <a:close/>
                </a:path>
              </a:pathLst>
            </a:custGeom>
            <a:solidFill>
              <a:srgbClr val="4E90F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6" name="îšlíḓé"/>
            <p:cNvSpPr/>
            <p:nvPr/>
          </p:nvSpPr>
          <p:spPr>
            <a:xfrm>
              <a:off x="6702835" y="1777240"/>
              <a:ext cx="446554" cy="278646"/>
            </a:xfrm>
            <a:custGeom>
              <a:cxnLst>
                <a:cxn ang="0">
                  <a:pos x="374836" y="19402"/>
                </a:cxn>
                <a:cxn ang="0">
                  <a:pos x="374836" y="19402"/>
                </a:cxn>
                <a:cxn ang="0">
                  <a:pos x="423033" y="65086"/>
                </a:cxn>
                <a:cxn ang="0">
                  <a:pos x="423033" y="66684"/>
                </a:cxn>
                <a:cxn ang="0">
                  <a:pos x="442677" y="106201"/>
                </a:cxn>
                <a:cxn ang="0">
                  <a:pos x="446102" y="117165"/>
                </a:cxn>
                <a:cxn ang="0">
                  <a:pos x="296490" y="213557"/>
                </a:cxn>
                <a:cxn ang="0">
                  <a:pos x="273648" y="190715"/>
                </a:cxn>
                <a:cxn ang="0">
                  <a:pos x="108045" y="278427"/>
                </a:cxn>
                <a:cxn ang="0">
                  <a:pos x="62362" y="252387"/>
                </a:cxn>
                <a:cxn ang="0">
                  <a:pos x="-453" y="216298"/>
                </a:cxn>
                <a:cxn ang="0">
                  <a:pos x="374836" y="19402"/>
                </a:cxn>
              </a:cxnLst>
              <a:rect l="l" t="t" r="r" b="b"/>
              <a:pathLst>
                <a:path w="446554" h="278646">
                  <a:moveTo>
                    <a:pt x="374836" y="19402"/>
                  </a:moveTo>
                  <a:lnTo>
                    <a:pt x="374836" y="19402"/>
                  </a:lnTo>
                  <a:cubicBezTo>
                    <a:pt x="394184" y="30732"/>
                    <a:pt x="410676" y="46355"/>
                    <a:pt x="423033" y="65086"/>
                  </a:cubicBezTo>
                  <a:lnTo>
                    <a:pt x="423033" y="66684"/>
                  </a:lnTo>
                  <a:cubicBezTo>
                    <a:pt x="431074" y="79065"/>
                    <a:pt x="437651" y="92313"/>
                    <a:pt x="442677" y="106201"/>
                  </a:cubicBezTo>
                  <a:lnTo>
                    <a:pt x="446102" y="117165"/>
                  </a:lnTo>
                  <a:lnTo>
                    <a:pt x="296490" y="213557"/>
                  </a:lnTo>
                  <a:cubicBezTo>
                    <a:pt x="290962" y="204100"/>
                    <a:pt x="283104" y="196243"/>
                    <a:pt x="273648" y="190715"/>
                  </a:cubicBezTo>
                  <a:cubicBezTo>
                    <a:pt x="226137" y="163305"/>
                    <a:pt x="151901" y="202593"/>
                    <a:pt x="108045" y="278427"/>
                  </a:cubicBezTo>
                  <a:lnTo>
                    <a:pt x="62362" y="252387"/>
                  </a:lnTo>
                  <a:lnTo>
                    <a:pt x="-453" y="216298"/>
                  </a:lnTo>
                  <a:cubicBezTo>
                    <a:pt x="100280" y="46355"/>
                    <a:pt x="267480" y="-42270"/>
                    <a:pt x="374836" y="19402"/>
                  </a:cubicBez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7" name="íšḷíďè"/>
            <p:cNvSpPr/>
            <p:nvPr/>
          </p:nvSpPr>
          <p:spPr>
            <a:xfrm>
              <a:off x="5908857" y="2394858"/>
              <a:ext cx="947702" cy="1084364"/>
            </a:xfrm>
            <a:custGeom>
              <a:cxnLst>
                <a:cxn ang="0">
                  <a:pos x="489274" y="347887"/>
                </a:cxn>
                <a:cxn ang="0">
                  <a:pos x="489274" y="-220"/>
                </a:cxn>
                <a:cxn ang="0">
                  <a:pos x="49115" y="253780"/>
                </a:cxn>
                <a:cxn ang="0">
                  <a:pos x="-453" y="339893"/>
                </a:cxn>
                <a:cxn ang="0">
                  <a:pos x="-453" y="1044331"/>
                </a:cxn>
                <a:cxn ang="0">
                  <a:pos x="39224" y="1084144"/>
                </a:cxn>
                <a:cxn ang="0">
                  <a:pos x="59165" y="1078822"/>
                </a:cxn>
                <a:cxn ang="0">
                  <a:pos x="897455" y="594578"/>
                </a:cxn>
                <a:cxn ang="0">
                  <a:pos x="947250" y="508693"/>
                </a:cxn>
                <a:cxn ang="0">
                  <a:pos x="947250" y="151221"/>
                </a:cxn>
                <a:cxn ang="0">
                  <a:pos x="548206" y="382150"/>
                </a:cxn>
                <a:cxn ang="0">
                  <a:pos x="494208" y="366526"/>
                </a:cxn>
                <a:cxn ang="0">
                  <a:pos x="489274" y="347887"/>
                </a:cxn>
              </a:cxnLst>
              <a:rect l="l" t="t" r="r" b="b"/>
              <a:pathLst>
                <a:path w="947701" h="1084364">
                  <a:moveTo>
                    <a:pt x="489274" y="347887"/>
                  </a:moveTo>
                  <a:lnTo>
                    <a:pt x="489274" y="-220"/>
                  </a:lnTo>
                  <a:lnTo>
                    <a:pt x="49115" y="253780"/>
                  </a:lnTo>
                  <a:cubicBezTo>
                    <a:pt x="18438" y="271596"/>
                    <a:pt x="-453" y="304397"/>
                    <a:pt x="-453" y="339893"/>
                  </a:cubicBezTo>
                  <a:lnTo>
                    <a:pt x="-453" y="1044331"/>
                  </a:lnTo>
                  <a:cubicBezTo>
                    <a:pt x="-497" y="1066282"/>
                    <a:pt x="17273" y="1084099"/>
                    <a:pt x="39224" y="1084144"/>
                  </a:cubicBezTo>
                  <a:cubicBezTo>
                    <a:pt x="46214" y="1084167"/>
                    <a:pt x="53112" y="1082317"/>
                    <a:pt x="59165" y="1078822"/>
                  </a:cubicBezTo>
                  <a:lnTo>
                    <a:pt x="897455" y="594578"/>
                  </a:lnTo>
                  <a:cubicBezTo>
                    <a:pt x="928268" y="576967"/>
                    <a:pt x="947273" y="544190"/>
                    <a:pt x="947250" y="508693"/>
                  </a:cubicBezTo>
                  <a:lnTo>
                    <a:pt x="947250" y="151221"/>
                  </a:lnTo>
                  <a:lnTo>
                    <a:pt x="548206" y="382150"/>
                  </a:lnTo>
                  <a:cubicBezTo>
                    <a:pt x="528973" y="392749"/>
                    <a:pt x="504806" y="385759"/>
                    <a:pt x="494208" y="366526"/>
                  </a:cubicBezTo>
                  <a:cubicBezTo>
                    <a:pt x="491055" y="360816"/>
                    <a:pt x="489366" y="354420"/>
                    <a:pt x="489274" y="347887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36000">
                  <a:srgbClr val="E9EEFB">
                    <a:alpha val="100000"/>
                  </a:srgbClr>
                </a:gs>
                <a:gs pos="75999">
                  <a:srgbClr val="DCE4FA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8" name="íşļïḓè"/>
            <p:cNvSpPr/>
            <p:nvPr/>
          </p:nvSpPr>
          <p:spPr>
            <a:xfrm>
              <a:off x="6635538" y="1994900"/>
              <a:ext cx="177623" cy="262907"/>
            </a:xfrm>
            <a:custGeom>
              <a:cxnLst>
                <a:cxn ang="0">
                  <a:pos x="177171" y="61910"/>
                </a:cxn>
                <a:cxn ang="0">
                  <a:pos x="131487" y="35870"/>
                </a:cxn>
                <a:cxn ang="0">
                  <a:pos x="68673" y="-220"/>
                </a:cxn>
                <a:cxn ang="0">
                  <a:pos x="148" y="222486"/>
                </a:cxn>
                <a:cxn ang="0">
                  <a:pos x="148" y="262688"/>
                </a:cxn>
                <a:cxn ang="0">
                  <a:pos x="146334" y="178174"/>
                </a:cxn>
                <a:cxn ang="0">
                  <a:pos x="177171" y="61910"/>
                </a:cxn>
              </a:cxnLst>
              <a:rect l="l" t="t" r="r" b="b"/>
              <a:pathLst>
                <a:path w="177623" h="262907">
                  <a:moveTo>
                    <a:pt x="177171" y="61910"/>
                  </a:moveTo>
                  <a:lnTo>
                    <a:pt x="131487" y="35870"/>
                  </a:lnTo>
                  <a:lnTo>
                    <a:pt x="68673" y="-220"/>
                  </a:lnTo>
                  <a:cubicBezTo>
                    <a:pt x="28563" y="67551"/>
                    <a:pt x="5081" y="143889"/>
                    <a:pt x="148" y="222486"/>
                  </a:cubicBezTo>
                  <a:cubicBezTo>
                    <a:pt x="-653" y="235872"/>
                    <a:pt x="-653" y="249303"/>
                    <a:pt x="148" y="262688"/>
                  </a:cubicBezTo>
                  <a:lnTo>
                    <a:pt x="146334" y="178174"/>
                  </a:lnTo>
                  <a:cubicBezTo>
                    <a:pt x="145216" y="137264"/>
                    <a:pt x="155928" y="96880"/>
                    <a:pt x="177171" y="61910"/>
                  </a:cubicBezTo>
                  <a:close/>
                </a:path>
              </a:pathLst>
            </a:custGeom>
            <a:solidFill>
              <a:srgbClr val="F3F6FD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69" name="îş1îḋè"/>
            <p:cNvSpPr/>
            <p:nvPr/>
          </p:nvSpPr>
          <p:spPr>
            <a:xfrm>
              <a:off x="6856559" y="2156162"/>
              <a:ext cx="237325" cy="272044"/>
            </a:xfrm>
            <a:custGeom>
              <a:cxnLst>
                <a:cxn ang="0">
                  <a:pos x="128832" y="-220"/>
                </a:cxn>
                <a:cxn ang="0">
                  <a:pos x="-453" y="96857"/>
                </a:cxn>
                <a:cxn ang="0">
                  <a:pos x="-453" y="271824"/>
                </a:cxn>
                <a:cxn ang="0">
                  <a:pos x="236873" y="61910"/>
                </a:cxn>
              </a:cxnLst>
              <a:rect l="l" t="t" r="r" b="b"/>
              <a:pathLst>
                <a:path w="237325" h="272044">
                  <a:moveTo>
                    <a:pt x="128832" y="-220"/>
                  </a:moveTo>
                  <a:cubicBezTo>
                    <a:pt x="98452" y="52544"/>
                    <a:pt x="46374" y="95943"/>
                    <a:pt x="-453" y="96857"/>
                  </a:cubicBezTo>
                  <a:lnTo>
                    <a:pt x="-453" y="271824"/>
                  </a:lnTo>
                  <a:cubicBezTo>
                    <a:pt x="89317" y="244871"/>
                    <a:pt x="179997" y="160585"/>
                    <a:pt x="236873" y="61910"/>
                  </a:cubicBezTo>
                  <a:close/>
                </a:path>
              </a:pathLst>
            </a:custGeom>
            <a:solidFill>
              <a:srgbClr val="F3F6FD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0" name="iṡḷïḍê"/>
            <p:cNvSpPr/>
            <p:nvPr/>
          </p:nvSpPr>
          <p:spPr>
            <a:xfrm>
              <a:off x="6398583" y="2159748"/>
              <a:ext cx="457975" cy="622802"/>
            </a:xfrm>
            <a:custGeom>
              <a:cxnLst>
                <a:cxn ang="0">
                  <a:pos x="397907" y="5103"/>
                </a:cxn>
                <a:cxn ang="0">
                  <a:pos x="383516" y="13326"/>
                </a:cxn>
                <a:cxn ang="0">
                  <a:pos x="237330" y="97840"/>
                </a:cxn>
                <a:cxn ang="0">
                  <a:pos x="-453" y="234890"/>
                </a:cxn>
                <a:cxn ang="0">
                  <a:pos x="-453" y="582997"/>
                </a:cxn>
                <a:cxn ang="0">
                  <a:pos x="39452" y="622582"/>
                </a:cxn>
                <a:cxn ang="0">
                  <a:pos x="59165" y="617260"/>
                </a:cxn>
                <a:cxn ang="0">
                  <a:pos x="457523" y="386331"/>
                </a:cxn>
                <a:cxn ang="0">
                  <a:pos x="457523" y="39365"/>
                </a:cxn>
                <a:cxn ang="0">
                  <a:pos x="417620" y="-220"/>
                </a:cxn>
                <a:cxn ang="0">
                  <a:pos x="397907" y="5103"/>
                </a:cxn>
              </a:cxnLst>
              <a:rect l="l" t="t" r="r" b="b"/>
              <a:pathLst>
                <a:path w="457975" h="622802">
                  <a:moveTo>
                    <a:pt x="397907" y="5103"/>
                  </a:moveTo>
                  <a:lnTo>
                    <a:pt x="383516" y="13326"/>
                  </a:lnTo>
                  <a:lnTo>
                    <a:pt x="237330" y="97840"/>
                  </a:lnTo>
                  <a:lnTo>
                    <a:pt x="-453" y="234890"/>
                  </a:lnTo>
                  <a:lnTo>
                    <a:pt x="-453" y="582997"/>
                  </a:lnTo>
                  <a:cubicBezTo>
                    <a:pt x="-361" y="604949"/>
                    <a:pt x="17501" y="622673"/>
                    <a:pt x="39452" y="622582"/>
                  </a:cubicBezTo>
                  <a:cubicBezTo>
                    <a:pt x="46373" y="622560"/>
                    <a:pt x="53180" y="620732"/>
                    <a:pt x="59165" y="617260"/>
                  </a:cubicBezTo>
                  <a:lnTo>
                    <a:pt x="457523" y="386331"/>
                  </a:lnTo>
                  <a:lnTo>
                    <a:pt x="457523" y="39365"/>
                  </a:lnTo>
                  <a:cubicBezTo>
                    <a:pt x="457433" y="17414"/>
                    <a:pt x="439571" y="-311"/>
                    <a:pt x="417620" y="-220"/>
                  </a:cubicBezTo>
                  <a:cubicBezTo>
                    <a:pt x="410698" y="-197"/>
                    <a:pt x="403892" y="1630"/>
                    <a:pt x="397907" y="5103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1" name="îṣḻîḑè"/>
            <p:cNvSpPr/>
            <p:nvPr/>
          </p:nvSpPr>
          <p:spPr>
            <a:xfrm>
              <a:off x="6714571" y="2649771"/>
              <a:ext cx="202519" cy="103358"/>
            </a:xfrm>
            <a:custGeom>
              <a:cxnLst>
                <a:cxn ang="0">
                  <a:pos x="67073" y="11886"/>
                </a:cxn>
                <a:cxn ang="0">
                  <a:pos x="61134" y="18282"/>
                </a:cxn>
                <a:cxn ang="0">
                  <a:pos x="1060" y="2064"/>
                </a:cxn>
                <a:cxn ang="0">
                  <a:pos x="85574" y="66250"/>
                </a:cxn>
                <a:cxn ang="0">
                  <a:pos x="54966" y="66250"/>
                </a:cxn>
                <a:cxn ang="0">
                  <a:pos x="37150" y="76071"/>
                </a:cxn>
                <a:cxn ang="0">
                  <a:pos x="53367" y="91832"/>
                </a:cxn>
                <a:cxn ang="0">
                  <a:pos x="106588" y="102111"/>
                </a:cxn>
                <a:cxn ang="0">
                  <a:pos x="129430" y="102111"/>
                </a:cxn>
                <a:cxn ang="0">
                  <a:pos x="143592" y="100283"/>
                </a:cxn>
                <a:cxn ang="0">
                  <a:pos x="202067" y="102111"/>
                </a:cxn>
                <a:cxn ang="0">
                  <a:pos x="202067" y="44550"/>
                </a:cxn>
                <a:cxn ang="0">
                  <a:pos x="174428" y="35184"/>
                </a:cxn>
                <a:cxn ang="0">
                  <a:pos x="136282" y="12343"/>
                </a:cxn>
                <a:cxn ang="0">
                  <a:pos x="92198" y="-220"/>
                </a:cxn>
                <a:cxn ang="0">
                  <a:pos x="67073" y="11886"/>
                </a:cxn>
              </a:cxnLst>
              <a:rect l="l" t="t" r="r" b="b"/>
              <a:pathLst>
                <a:path w="202519" h="103358">
                  <a:moveTo>
                    <a:pt x="67073" y="11886"/>
                  </a:moveTo>
                  <a:lnTo>
                    <a:pt x="61134" y="18282"/>
                  </a:lnTo>
                  <a:cubicBezTo>
                    <a:pt x="47885" y="18282"/>
                    <a:pt x="6084" y="-4560"/>
                    <a:pt x="1060" y="2064"/>
                  </a:cubicBezTo>
                  <a:cubicBezTo>
                    <a:pt x="-13788" y="24906"/>
                    <a:pt x="85574" y="66250"/>
                    <a:pt x="85574" y="66250"/>
                  </a:cubicBezTo>
                  <a:cubicBezTo>
                    <a:pt x="85574" y="66250"/>
                    <a:pt x="62733" y="66250"/>
                    <a:pt x="54966" y="66250"/>
                  </a:cubicBezTo>
                  <a:cubicBezTo>
                    <a:pt x="47520" y="65336"/>
                    <a:pt x="40347" y="69287"/>
                    <a:pt x="37150" y="76071"/>
                  </a:cubicBezTo>
                  <a:cubicBezTo>
                    <a:pt x="34181" y="86122"/>
                    <a:pt x="47201" y="92061"/>
                    <a:pt x="53367" y="91832"/>
                  </a:cubicBezTo>
                  <a:lnTo>
                    <a:pt x="106588" y="102111"/>
                  </a:lnTo>
                  <a:cubicBezTo>
                    <a:pt x="114149" y="103482"/>
                    <a:pt x="121870" y="103482"/>
                    <a:pt x="129430" y="102111"/>
                  </a:cubicBezTo>
                  <a:lnTo>
                    <a:pt x="143592" y="100283"/>
                  </a:lnTo>
                  <a:cubicBezTo>
                    <a:pt x="163099" y="99667"/>
                    <a:pt x="182628" y="100283"/>
                    <a:pt x="202067" y="102111"/>
                  </a:cubicBezTo>
                  <a:lnTo>
                    <a:pt x="202067" y="44550"/>
                  </a:lnTo>
                  <a:cubicBezTo>
                    <a:pt x="192222" y="43796"/>
                    <a:pt x="182696" y="40576"/>
                    <a:pt x="174428" y="35184"/>
                  </a:cubicBezTo>
                  <a:cubicBezTo>
                    <a:pt x="162322" y="26596"/>
                    <a:pt x="149577" y="18967"/>
                    <a:pt x="136282" y="12343"/>
                  </a:cubicBezTo>
                  <a:cubicBezTo>
                    <a:pt x="122532" y="5376"/>
                    <a:pt x="107548" y="1128"/>
                    <a:pt x="92198" y="-220"/>
                  </a:cubicBezTo>
                  <a:cubicBezTo>
                    <a:pt x="82605" y="511"/>
                    <a:pt x="73628" y="4851"/>
                    <a:pt x="67073" y="11886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2" name="íṥḻîďè"/>
            <p:cNvSpPr/>
            <p:nvPr/>
          </p:nvSpPr>
          <p:spPr>
            <a:xfrm>
              <a:off x="7565391" y="4156756"/>
              <a:ext cx="115039" cy="206451"/>
            </a:xfrm>
            <a:custGeom>
              <a:cxnLst>
                <a:cxn ang="0">
                  <a:pos x="81724" y="50143"/>
                </a:cxn>
                <a:cxn ang="0">
                  <a:pos x="22336" y="1033"/>
                </a:cxn>
                <a:cxn ang="0">
                  <a:pos x="865" y="75040"/>
                </a:cxn>
                <a:cxn ang="0">
                  <a:pos x="8403" y="92857"/>
                </a:cxn>
                <a:cxn ang="0">
                  <a:pos x="17768" y="130089"/>
                </a:cxn>
                <a:cxn ang="0">
                  <a:pos x="22336" y="161611"/>
                </a:cxn>
                <a:cxn ang="0">
                  <a:pos x="56141" y="200898"/>
                </a:cxn>
                <a:cxn ang="0">
                  <a:pos x="103127" y="190483"/>
                </a:cxn>
                <a:cxn ang="0">
                  <a:pos x="105709" y="185595"/>
                </a:cxn>
                <a:cxn ang="0">
                  <a:pos x="108906" y="120496"/>
                </a:cxn>
                <a:cxn ang="0">
                  <a:pos x="81724" y="50143"/>
                </a:cxn>
              </a:cxnLst>
              <a:rect l="l" t="t" r="r" b="b"/>
              <a:pathLst>
                <a:path w="115037" h="206449">
                  <a:moveTo>
                    <a:pt x="81724" y="50143"/>
                  </a:moveTo>
                  <a:cubicBezTo>
                    <a:pt x="71218" y="16109"/>
                    <a:pt x="44492" y="-5819"/>
                    <a:pt x="22336" y="1033"/>
                  </a:cubicBezTo>
                  <a:cubicBezTo>
                    <a:pt x="180" y="7886"/>
                    <a:pt x="-2789" y="39179"/>
                    <a:pt x="865" y="75040"/>
                  </a:cubicBezTo>
                  <a:cubicBezTo>
                    <a:pt x="2167" y="81414"/>
                    <a:pt x="4748" y="87466"/>
                    <a:pt x="8403" y="92857"/>
                  </a:cubicBezTo>
                  <a:cubicBezTo>
                    <a:pt x="14707" y="104255"/>
                    <a:pt x="17928" y="117070"/>
                    <a:pt x="17768" y="130089"/>
                  </a:cubicBezTo>
                  <a:cubicBezTo>
                    <a:pt x="17653" y="140779"/>
                    <a:pt x="19184" y="151400"/>
                    <a:pt x="22336" y="161611"/>
                  </a:cubicBezTo>
                  <a:cubicBezTo>
                    <a:pt x="28755" y="178194"/>
                    <a:pt x="40701" y="192082"/>
                    <a:pt x="56141" y="200898"/>
                  </a:cubicBezTo>
                  <a:cubicBezTo>
                    <a:pt x="71994" y="210995"/>
                    <a:pt x="93031" y="206335"/>
                    <a:pt x="103127" y="190483"/>
                  </a:cubicBezTo>
                  <a:cubicBezTo>
                    <a:pt x="104132" y="188930"/>
                    <a:pt x="104977" y="187284"/>
                    <a:pt x="105709" y="185595"/>
                  </a:cubicBezTo>
                  <a:cubicBezTo>
                    <a:pt x="116307" y="165425"/>
                    <a:pt x="117471" y="141601"/>
                    <a:pt x="108906" y="120496"/>
                  </a:cubicBezTo>
                  <a:cubicBezTo>
                    <a:pt x="103424" y="110673"/>
                    <a:pt x="83552" y="56767"/>
                    <a:pt x="81724" y="5014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3" name="ïṣḻîḋè"/>
            <p:cNvSpPr/>
            <p:nvPr/>
          </p:nvSpPr>
          <p:spPr>
            <a:xfrm>
              <a:off x="7272766" y="4039204"/>
              <a:ext cx="188871" cy="171062"/>
            </a:xfrm>
            <a:custGeom>
              <a:cxnLst>
                <a:cxn ang="0">
                  <a:pos x="142278" y="110819"/>
                </a:cxn>
                <a:cxn ang="0">
                  <a:pos x="73753" y="162213"/>
                </a:cxn>
                <a:cxn ang="0">
                  <a:pos x="12080" y="169294"/>
                </a:cxn>
                <a:cxn ang="0">
                  <a:pos x="4770" y="130006"/>
                </a:cxn>
                <a:cxn ang="0">
                  <a:pos x="102533" y="28817"/>
                </a:cxn>
                <a:cxn ang="0">
                  <a:pos x="100248" y="5975"/>
                </a:cxn>
                <a:cxn ang="0">
                  <a:pos x="188419" y="16026"/>
                </a:cxn>
                <a:cxn ang="0">
                  <a:pos x="188419" y="72216"/>
                </a:cxn>
                <a:cxn ang="0">
                  <a:pos x="170601" y="98713"/>
                </a:cxn>
                <a:cxn ang="0">
                  <a:pos x="142278" y="110819"/>
                </a:cxn>
              </a:cxnLst>
              <a:rect l="l" t="t" r="r" b="b"/>
              <a:pathLst>
                <a:path w="188871" h="171062">
                  <a:moveTo>
                    <a:pt x="142278" y="110819"/>
                  </a:moveTo>
                  <a:cubicBezTo>
                    <a:pt x="121446" y="130485"/>
                    <a:pt x="98467" y="147731"/>
                    <a:pt x="73753" y="162213"/>
                  </a:cubicBezTo>
                  <a:cubicBezTo>
                    <a:pt x="54268" y="170344"/>
                    <a:pt x="32889" y="172789"/>
                    <a:pt x="12080" y="169294"/>
                  </a:cubicBezTo>
                  <a:cubicBezTo>
                    <a:pt x="-2311" y="165639"/>
                    <a:pt x="-3681" y="142340"/>
                    <a:pt x="4770" y="130006"/>
                  </a:cubicBezTo>
                  <a:cubicBezTo>
                    <a:pt x="13222" y="117671"/>
                    <a:pt x="102533" y="28817"/>
                    <a:pt x="102533" y="28817"/>
                  </a:cubicBezTo>
                  <a:cubicBezTo>
                    <a:pt x="102533" y="19909"/>
                    <a:pt x="98878" y="5975"/>
                    <a:pt x="100248" y="5975"/>
                  </a:cubicBezTo>
                  <a:cubicBezTo>
                    <a:pt x="131770" y="-6131"/>
                    <a:pt x="180194" y="722"/>
                    <a:pt x="188419" y="16026"/>
                  </a:cubicBezTo>
                  <a:lnTo>
                    <a:pt x="188419" y="72216"/>
                  </a:lnTo>
                  <a:cubicBezTo>
                    <a:pt x="188441" y="83843"/>
                    <a:pt x="181382" y="94327"/>
                    <a:pt x="170601" y="98713"/>
                  </a:cubicBezTo>
                  <a:cubicBezTo>
                    <a:pt x="160826" y="101910"/>
                    <a:pt x="151345" y="105953"/>
                    <a:pt x="142278" y="110819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4" name="ïS1íďè"/>
            <p:cNvSpPr/>
            <p:nvPr/>
          </p:nvSpPr>
          <p:spPr>
            <a:xfrm>
              <a:off x="7338250" y="2949912"/>
              <a:ext cx="345179" cy="1261474"/>
            </a:xfrm>
            <a:custGeom>
              <a:cxnLst>
                <a:cxn ang="0">
                  <a:pos x="344727" y="-220"/>
                </a:cxn>
                <a:cxn ang="0">
                  <a:pos x="344727" y="113989"/>
                </a:cxn>
                <a:cxn ang="0">
                  <a:pos x="315946" y="1239856"/>
                </a:cxn>
                <a:cxn ang="0">
                  <a:pos x="209961" y="1234145"/>
                </a:cxn>
                <a:cxn ang="0">
                  <a:pos x="176155" y="426463"/>
                </a:cxn>
                <a:cxn ang="0">
                  <a:pos x="143035" y="414585"/>
                </a:cxn>
                <a:cxn ang="0">
                  <a:pos x="127730" y="1114912"/>
                </a:cxn>
                <a:cxn ang="0">
                  <a:pos x="16036" y="1112399"/>
                </a:cxn>
                <a:cxn ang="0">
                  <a:pos x="-411" y="190051"/>
                </a:cxn>
                <a:cxn ang="0">
                  <a:pos x="4157" y="142312"/>
                </a:cxn>
              </a:cxnLst>
              <a:rect l="l" t="t" r="r" b="b"/>
              <a:pathLst>
                <a:path w="345179" h="1261474">
                  <a:moveTo>
                    <a:pt x="344727" y="-220"/>
                  </a:moveTo>
                  <a:lnTo>
                    <a:pt x="344727" y="113989"/>
                  </a:lnTo>
                  <a:cubicBezTo>
                    <a:pt x="344727" y="131120"/>
                    <a:pt x="315946" y="1239856"/>
                    <a:pt x="315946" y="1239856"/>
                  </a:cubicBezTo>
                  <a:cubicBezTo>
                    <a:pt x="315946" y="1267951"/>
                    <a:pt x="209733" y="1270692"/>
                    <a:pt x="209961" y="1234145"/>
                  </a:cubicBezTo>
                  <a:lnTo>
                    <a:pt x="176155" y="426463"/>
                  </a:lnTo>
                  <a:lnTo>
                    <a:pt x="143035" y="414585"/>
                  </a:lnTo>
                  <a:lnTo>
                    <a:pt x="127730" y="1114912"/>
                  </a:lnTo>
                  <a:cubicBezTo>
                    <a:pt x="127730" y="1148717"/>
                    <a:pt x="11238" y="1139352"/>
                    <a:pt x="16036" y="1112399"/>
                  </a:cubicBezTo>
                  <a:lnTo>
                    <a:pt x="-411" y="190051"/>
                  </a:lnTo>
                  <a:cubicBezTo>
                    <a:pt x="-730" y="174016"/>
                    <a:pt x="799" y="158004"/>
                    <a:pt x="4157" y="142312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5" name="ïšļïḋè"/>
            <p:cNvSpPr/>
            <p:nvPr/>
          </p:nvSpPr>
          <p:spPr>
            <a:xfrm>
              <a:off x="7346580" y="2557524"/>
              <a:ext cx="392812" cy="670225"/>
            </a:xfrm>
            <a:custGeom>
              <a:cxnLst>
                <a:cxn ang="0">
                  <a:pos x="392359" y="202810"/>
                </a:cxn>
                <a:cxn ang="0">
                  <a:pos x="348732" y="347398"/>
                </a:cxn>
                <a:cxn ang="0">
                  <a:pos x="340281" y="611677"/>
                </a:cxn>
                <a:cxn ang="0">
                  <a:pos x="-61" y="553202"/>
                </a:cxn>
                <a:cxn ang="0">
                  <a:pos x="-61" y="108930"/>
                </a:cxn>
                <a:cxn ang="0">
                  <a:pos x="87103" y="4544"/>
                </a:cxn>
                <a:cxn ang="0">
                  <a:pos x="110036" y="5230"/>
                </a:cxn>
                <a:cxn ang="0">
                  <a:pos x="146127" y="14366"/>
                </a:cxn>
                <a:cxn ang="0">
                  <a:pos x="189068" y="-24"/>
                </a:cxn>
                <a:cxn ang="0">
                  <a:pos x="280435" y="52284"/>
                </a:cxn>
                <a:cxn ang="0">
                  <a:pos x="298480" y="62790"/>
                </a:cxn>
                <a:cxn ang="0">
                  <a:pos x="392359" y="202810"/>
                </a:cxn>
              </a:cxnLst>
              <a:rect l="l" t="t" r="r" b="b"/>
              <a:pathLst>
                <a:path w="392812" h="670225">
                  <a:moveTo>
                    <a:pt x="392359" y="202810"/>
                  </a:moveTo>
                  <a:lnTo>
                    <a:pt x="348732" y="347398"/>
                  </a:lnTo>
                  <a:lnTo>
                    <a:pt x="340281" y="611677"/>
                  </a:lnTo>
                  <a:cubicBezTo>
                    <a:pt x="325205" y="709668"/>
                    <a:pt x="-61" y="680202"/>
                    <a:pt x="-61" y="553202"/>
                  </a:cubicBezTo>
                  <a:lnTo>
                    <a:pt x="-61" y="108930"/>
                  </a:lnTo>
                  <a:cubicBezTo>
                    <a:pt x="-4812" y="56030"/>
                    <a:pt x="34202" y="9295"/>
                    <a:pt x="87103" y="4544"/>
                  </a:cubicBezTo>
                  <a:cubicBezTo>
                    <a:pt x="94755" y="3859"/>
                    <a:pt x="102452" y="4087"/>
                    <a:pt x="110036" y="5230"/>
                  </a:cubicBezTo>
                  <a:cubicBezTo>
                    <a:pt x="122439" y="6486"/>
                    <a:pt x="134614" y="9570"/>
                    <a:pt x="146127" y="14366"/>
                  </a:cubicBezTo>
                  <a:cubicBezTo>
                    <a:pt x="150467" y="16193"/>
                    <a:pt x="184501" y="-2309"/>
                    <a:pt x="189068" y="-24"/>
                  </a:cubicBezTo>
                  <a:lnTo>
                    <a:pt x="280435" y="52284"/>
                  </a:lnTo>
                  <a:lnTo>
                    <a:pt x="298480" y="62790"/>
                  </a:lnTo>
                  <a:cubicBezTo>
                    <a:pt x="356726" y="98880"/>
                    <a:pt x="392359" y="132686"/>
                    <a:pt x="392359" y="202810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6" name="ïṣľïḓè"/>
            <p:cNvSpPr/>
            <p:nvPr/>
          </p:nvSpPr>
          <p:spPr>
            <a:xfrm>
              <a:off x="7492930" y="2443511"/>
              <a:ext cx="100502" cy="187398"/>
            </a:xfrm>
            <a:custGeom>
              <a:cxnLst>
                <a:cxn ang="0">
                  <a:pos x="100050" y="36784"/>
                </a:cxn>
                <a:cxn ang="0">
                  <a:pos x="100050" y="162413"/>
                </a:cxn>
                <a:cxn ang="0">
                  <a:pos x="89772" y="177260"/>
                </a:cxn>
                <a:cxn ang="0">
                  <a:pos x="19648" y="182057"/>
                </a:cxn>
                <a:cxn ang="0">
                  <a:pos x="-453" y="162413"/>
                </a:cxn>
                <a:cxn ang="0">
                  <a:pos x="-453" y="61453"/>
                </a:cxn>
                <a:cxn ang="0">
                  <a:pos x="47057" y="-220"/>
                </a:cxn>
                <a:cxn ang="0">
                  <a:pos x="52312" y="-220"/>
                </a:cxn>
              </a:cxnLst>
              <a:rect l="l" t="t" r="r" b="b"/>
              <a:pathLst>
                <a:path w="100502" h="187398">
                  <a:moveTo>
                    <a:pt x="100050" y="36784"/>
                  </a:moveTo>
                  <a:lnTo>
                    <a:pt x="100050" y="162413"/>
                  </a:lnTo>
                  <a:cubicBezTo>
                    <a:pt x="99274" y="168740"/>
                    <a:pt x="95437" y="174313"/>
                    <a:pt x="89772" y="177260"/>
                  </a:cubicBezTo>
                  <a:cubicBezTo>
                    <a:pt x="68073" y="188544"/>
                    <a:pt x="42673" y="190280"/>
                    <a:pt x="19648" y="182057"/>
                  </a:cubicBezTo>
                  <a:cubicBezTo>
                    <a:pt x="6628" y="177260"/>
                    <a:pt x="-453" y="170179"/>
                    <a:pt x="-453" y="162413"/>
                  </a:cubicBezTo>
                  <a:lnTo>
                    <a:pt x="-453" y="61453"/>
                  </a:lnTo>
                  <a:lnTo>
                    <a:pt x="47057" y="-220"/>
                  </a:lnTo>
                  <a:lnTo>
                    <a:pt x="52312" y="-220"/>
                  </a:lnTo>
                  <a:close/>
                </a:path>
              </a:pathLst>
            </a:custGeom>
            <a:solidFill>
              <a:srgbClr val="FBADA3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7" name="íšľíḑe"/>
            <p:cNvSpPr/>
            <p:nvPr/>
          </p:nvSpPr>
          <p:spPr>
            <a:xfrm>
              <a:off x="7622617" y="2788863"/>
              <a:ext cx="114833" cy="723206"/>
            </a:xfrm>
            <a:custGeom>
              <a:cxnLst>
                <a:cxn ang="0">
                  <a:pos x="2571" y="664717"/>
                </a:cxn>
                <a:cxn ang="0">
                  <a:pos x="4855" y="615378"/>
                </a:cxn>
                <a:cxn ang="0">
                  <a:pos x="11707" y="596648"/>
                </a:cxn>
                <a:cxn ang="0">
                  <a:pos x="18332" y="585227"/>
                </a:cxn>
                <a:cxn ang="0">
                  <a:pos x="28611" y="543655"/>
                </a:cxn>
                <a:cxn ang="0">
                  <a:pos x="20844" y="269555"/>
                </a:cxn>
                <a:cxn ang="0">
                  <a:pos x="19474" y="237805"/>
                </a:cxn>
                <a:cxn ang="0">
                  <a:pos x="-398" y="22865"/>
                </a:cxn>
                <a:cxn ang="0">
                  <a:pos x="15750" y="3952"/>
                </a:cxn>
                <a:cxn ang="0">
                  <a:pos x="16504" y="3906"/>
                </a:cxn>
                <a:cxn ang="0">
                  <a:pos x="91653" y="-206"/>
                </a:cxn>
                <a:cxn ang="0">
                  <a:pos x="110155" y="16902"/>
                </a:cxn>
                <a:cxn ang="0">
                  <a:pos x="110155" y="17154"/>
                </a:cxn>
                <a:cxn ang="0">
                  <a:pos x="114039" y="245571"/>
                </a:cxn>
                <a:cxn ang="0">
                  <a:pos x="114039" y="270925"/>
                </a:cxn>
                <a:cxn ang="0">
                  <a:pos x="85487" y="567867"/>
                </a:cxn>
                <a:cxn ang="0">
                  <a:pos x="97363" y="611267"/>
                </a:cxn>
                <a:cxn ang="0">
                  <a:pos x="97363" y="672254"/>
                </a:cxn>
                <a:cxn ang="0">
                  <a:pos x="58989" y="722963"/>
                </a:cxn>
                <a:cxn ang="0">
                  <a:pos x="28838" y="645301"/>
                </a:cxn>
                <a:cxn ang="0">
                  <a:pos x="22215" y="670884"/>
                </a:cxn>
                <a:cxn ang="0">
                  <a:pos x="6682" y="683903"/>
                </a:cxn>
                <a:cxn ang="0">
                  <a:pos x="2571" y="664717"/>
                </a:cxn>
              </a:cxnLst>
              <a:rect l="l" t="t" r="r" b="b"/>
              <a:pathLst>
                <a:path w="114833" h="723206">
                  <a:moveTo>
                    <a:pt x="2571" y="664717"/>
                  </a:moveTo>
                  <a:lnTo>
                    <a:pt x="4855" y="615378"/>
                  </a:lnTo>
                  <a:cubicBezTo>
                    <a:pt x="6157" y="608822"/>
                    <a:pt x="8464" y="602496"/>
                    <a:pt x="11707" y="596648"/>
                  </a:cubicBezTo>
                  <a:lnTo>
                    <a:pt x="18332" y="585227"/>
                  </a:lnTo>
                  <a:cubicBezTo>
                    <a:pt x="25481" y="572573"/>
                    <a:pt x="29045" y="558183"/>
                    <a:pt x="28611" y="543655"/>
                  </a:cubicBezTo>
                  <a:lnTo>
                    <a:pt x="20844" y="269555"/>
                  </a:lnTo>
                  <a:cubicBezTo>
                    <a:pt x="21073" y="258956"/>
                    <a:pt x="20615" y="248358"/>
                    <a:pt x="19474" y="237805"/>
                  </a:cubicBezTo>
                  <a:cubicBezTo>
                    <a:pt x="14221" y="190066"/>
                    <a:pt x="2571" y="62152"/>
                    <a:pt x="-398" y="22865"/>
                  </a:cubicBezTo>
                  <a:cubicBezTo>
                    <a:pt x="-1153" y="13179"/>
                    <a:pt x="6066" y="4705"/>
                    <a:pt x="15750" y="3952"/>
                  </a:cubicBezTo>
                  <a:cubicBezTo>
                    <a:pt x="16002" y="3929"/>
                    <a:pt x="16253" y="3906"/>
                    <a:pt x="16504" y="3906"/>
                  </a:cubicBezTo>
                  <a:lnTo>
                    <a:pt x="91653" y="-206"/>
                  </a:lnTo>
                  <a:cubicBezTo>
                    <a:pt x="101475" y="-594"/>
                    <a:pt x="109767" y="7081"/>
                    <a:pt x="110155" y="16902"/>
                  </a:cubicBezTo>
                  <a:cubicBezTo>
                    <a:pt x="110155" y="16994"/>
                    <a:pt x="110155" y="17063"/>
                    <a:pt x="110155" y="17154"/>
                  </a:cubicBezTo>
                  <a:lnTo>
                    <a:pt x="114039" y="245571"/>
                  </a:lnTo>
                  <a:cubicBezTo>
                    <a:pt x="114495" y="254022"/>
                    <a:pt x="114495" y="262474"/>
                    <a:pt x="114039" y="270925"/>
                  </a:cubicBezTo>
                  <a:lnTo>
                    <a:pt x="85487" y="567867"/>
                  </a:lnTo>
                  <a:cubicBezTo>
                    <a:pt x="88570" y="582555"/>
                    <a:pt x="92521" y="597059"/>
                    <a:pt x="97363" y="611267"/>
                  </a:cubicBezTo>
                  <a:cubicBezTo>
                    <a:pt x="103645" y="631116"/>
                    <a:pt x="103645" y="652405"/>
                    <a:pt x="97363" y="672254"/>
                  </a:cubicBezTo>
                  <a:cubicBezTo>
                    <a:pt x="89598" y="695096"/>
                    <a:pt x="76807" y="721821"/>
                    <a:pt x="58989" y="722963"/>
                  </a:cubicBezTo>
                  <a:cubicBezTo>
                    <a:pt x="36148" y="724562"/>
                    <a:pt x="28838" y="645301"/>
                    <a:pt x="28838" y="645301"/>
                  </a:cubicBezTo>
                  <a:cubicBezTo>
                    <a:pt x="27217" y="653958"/>
                    <a:pt x="25001" y="662524"/>
                    <a:pt x="22215" y="670884"/>
                  </a:cubicBezTo>
                  <a:cubicBezTo>
                    <a:pt x="19931" y="678421"/>
                    <a:pt x="12393" y="685959"/>
                    <a:pt x="6682" y="683903"/>
                  </a:cubicBezTo>
                  <a:cubicBezTo>
                    <a:pt x="972" y="681848"/>
                    <a:pt x="-627" y="674767"/>
                    <a:pt x="2571" y="66471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8" name="îSḻîďé"/>
            <p:cNvSpPr/>
            <p:nvPr/>
          </p:nvSpPr>
          <p:spPr>
            <a:xfrm>
              <a:off x="7309739" y="2562060"/>
              <a:ext cx="183419" cy="693842"/>
            </a:xfrm>
            <a:custGeom>
              <a:cxnLst>
                <a:cxn ang="0">
                  <a:pos x="-453" y="608282"/>
                </a:cxn>
                <a:cxn ang="0">
                  <a:pos x="74469" y="693025"/>
                </a:cxn>
                <a:cxn ang="0">
                  <a:pos x="87716" y="263829"/>
                </a:cxn>
                <a:cxn ang="0">
                  <a:pos x="145506" y="53229"/>
                </a:cxn>
                <a:cxn ang="0">
                  <a:pos x="182967" y="9830"/>
                </a:cxn>
                <a:cxn ang="0">
                  <a:pos x="172002" y="5946"/>
                </a:cxn>
                <a:cxn ang="0">
                  <a:pos x="84975" y="12342"/>
                </a:cxn>
                <a:cxn ang="0">
                  <a:pos x="28100" y="103709"/>
                </a:cxn>
                <a:cxn ang="0">
                  <a:pos x="19420" y="289641"/>
                </a:cxn>
              </a:cxnLst>
              <a:rect l="l" t="t" r="r" b="b"/>
              <a:pathLst>
                <a:path w="183419" h="693842">
                  <a:moveTo>
                    <a:pt x="-453" y="608282"/>
                  </a:moveTo>
                  <a:cubicBezTo>
                    <a:pt x="-453" y="649854"/>
                    <a:pt x="65789" y="699649"/>
                    <a:pt x="74469" y="693025"/>
                  </a:cubicBezTo>
                  <a:cubicBezTo>
                    <a:pt x="83147" y="686401"/>
                    <a:pt x="66702" y="431716"/>
                    <a:pt x="87716" y="263829"/>
                  </a:cubicBezTo>
                  <a:cubicBezTo>
                    <a:pt x="98224" y="179543"/>
                    <a:pt x="116040" y="101653"/>
                    <a:pt x="145506" y="53229"/>
                  </a:cubicBezTo>
                  <a:cubicBezTo>
                    <a:pt x="155990" y="37148"/>
                    <a:pt x="168599" y="22553"/>
                    <a:pt x="182967" y="9830"/>
                  </a:cubicBezTo>
                  <a:cubicBezTo>
                    <a:pt x="182967" y="9830"/>
                    <a:pt x="175429" y="6860"/>
                    <a:pt x="172002" y="5946"/>
                  </a:cubicBezTo>
                  <a:cubicBezTo>
                    <a:pt x="143359" y="-4104"/>
                    <a:pt x="111838" y="-1797"/>
                    <a:pt x="84975" y="12342"/>
                  </a:cubicBezTo>
                  <a:cubicBezTo>
                    <a:pt x="48612" y="27715"/>
                    <a:pt x="25838" y="64284"/>
                    <a:pt x="28100" y="103709"/>
                  </a:cubicBezTo>
                  <a:lnTo>
                    <a:pt x="19420" y="289641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79" name="îṡ1íďè"/>
            <p:cNvSpPr/>
            <p:nvPr/>
          </p:nvSpPr>
          <p:spPr>
            <a:xfrm>
              <a:off x="7476224" y="2590840"/>
              <a:ext cx="280755" cy="707945"/>
            </a:xfrm>
            <a:custGeom>
              <a:cxnLst>
                <a:cxn ang="0">
                  <a:pos x="212463" y="664930"/>
                </a:cxn>
                <a:cxn ang="0">
                  <a:pos x="219088" y="314081"/>
                </a:cxn>
                <a:cxn ang="0">
                  <a:pos x="280303" y="177031"/>
                </a:cxn>
                <a:cxn ang="0">
                  <a:pos x="167921" y="29474"/>
                </a:cxn>
                <a:cxn ang="0">
                  <a:pos x="149877" y="18967"/>
                </a:cxn>
                <a:cxn ang="0">
                  <a:pos x="116756" y="-220"/>
                </a:cxn>
                <a:cxn ang="0">
                  <a:pos x="119497" y="18967"/>
                </a:cxn>
                <a:cxn ang="0">
                  <a:pos x="36354" y="272510"/>
                </a:cxn>
                <a:cxn ang="0">
                  <a:pos x="948" y="700563"/>
                </a:cxn>
                <a:cxn ang="0">
                  <a:pos x="212463" y="664930"/>
                </a:cxn>
              </a:cxnLst>
              <a:rect l="l" t="t" r="r" b="b"/>
              <a:pathLst>
                <a:path w="280755" h="707945">
                  <a:moveTo>
                    <a:pt x="212463" y="664930"/>
                  </a:moveTo>
                  <a:lnTo>
                    <a:pt x="219088" y="314081"/>
                  </a:lnTo>
                  <a:lnTo>
                    <a:pt x="280303" y="177031"/>
                  </a:lnTo>
                  <a:cubicBezTo>
                    <a:pt x="280303" y="106908"/>
                    <a:pt x="227310" y="65564"/>
                    <a:pt x="167921" y="29474"/>
                  </a:cubicBezTo>
                  <a:cubicBezTo>
                    <a:pt x="162211" y="25819"/>
                    <a:pt x="156044" y="22393"/>
                    <a:pt x="149877" y="18967"/>
                  </a:cubicBezTo>
                  <a:lnTo>
                    <a:pt x="116756" y="-220"/>
                  </a:lnTo>
                  <a:lnTo>
                    <a:pt x="119497" y="18967"/>
                  </a:lnTo>
                  <a:cubicBezTo>
                    <a:pt x="124523" y="52316"/>
                    <a:pt x="56911" y="183199"/>
                    <a:pt x="36354" y="272510"/>
                  </a:cubicBezTo>
                  <a:cubicBezTo>
                    <a:pt x="9401" y="389687"/>
                    <a:pt x="-5218" y="695310"/>
                    <a:pt x="948" y="700563"/>
                  </a:cubicBezTo>
                  <a:cubicBezTo>
                    <a:pt x="12598" y="709015"/>
                    <a:pt x="204011" y="720664"/>
                    <a:pt x="212463" y="664930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0" name="ï$ḷîḑé"/>
            <p:cNvSpPr/>
            <p:nvPr/>
          </p:nvSpPr>
          <p:spPr>
            <a:xfrm>
              <a:off x="7603712" y="2768091"/>
              <a:ext cx="151669" cy="569320"/>
            </a:xfrm>
            <a:custGeom>
              <a:cxnLst>
                <a:cxn ang="0">
                  <a:pos x="-453" y="53230"/>
                </a:cxn>
                <a:cxn ang="0">
                  <a:pos x="22389" y="276393"/>
                </a:cxn>
                <a:cxn ang="0">
                  <a:pos x="23760" y="304946"/>
                </a:cxn>
                <a:cxn ang="0">
                  <a:pos x="30385" y="547981"/>
                </a:cxn>
                <a:cxn ang="0">
                  <a:pos x="121751" y="554377"/>
                </a:cxn>
                <a:cxn ang="0">
                  <a:pos x="146419" y="308143"/>
                </a:cxn>
                <a:cxn ang="0">
                  <a:pos x="146419" y="281419"/>
                </a:cxn>
                <a:cxn ang="0">
                  <a:pos x="151217" y="-220"/>
                </a:cxn>
              </a:cxnLst>
              <a:rect l="l" t="t" r="r" b="b"/>
              <a:pathLst>
                <a:path w="151669" h="569320">
                  <a:moveTo>
                    <a:pt x="-453" y="53230"/>
                  </a:moveTo>
                  <a:cubicBezTo>
                    <a:pt x="2517" y="93203"/>
                    <a:pt x="18964" y="241674"/>
                    <a:pt x="22389" y="276393"/>
                  </a:cubicBezTo>
                  <a:cubicBezTo>
                    <a:pt x="23531" y="285872"/>
                    <a:pt x="23988" y="295398"/>
                    <a:pt x="23760" y="304946"/>
                  </a:cubicBezTo>
                  <a:lnTo>
                    <a:pt x="30385" y="547981"/>
                  </a:lnTo>
                  <a:cubicBezTo>
                    <a:pt x="30385" y="573107"/>
                    <a:pt x="120380" y="576533"/>
                    <a:pt x="121751" y="554377"/>
                  </a:cubicBezTo>
                  <a:lnTo>
                    <a:pt x="146419" y="308143"/>
                  </a:lnTo>
                  <a:cubicBezTo>
                    <a:pt x="146991" y="299235"/>
                    <a:pt x="146991" y="290327"/>
                    <a:pt x="146419" y="281419"/>
                  </a:cubicBezTo>
                  <a:lnTo>
                    <a:pt x="151217" y="-220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1" name="îṣľîḓè"/>
            <p:cNvSpPr/>
            <p:nvPr/>
          </p:nvSpPr>
          <p:spPr>
            <a:xfrm>
              <a:off x="7492930" y="2440999"/>
              <a:ext cx="100511" cy="130699"/>
            </a:xfrm>
            <a:custGeom>
              <a:cxnLst>
                <a:cxn ang="0">
                  <a:pos x="100050" y="39296"/>
                </a:cxn>
                <a:cxn ang="0">
                  <a:pos x="100050" y="45235"/>
                </a:cxn>
                <a:cxn ang="0">
                  <a:pos x="17181" y="130480"/>
                </a:cxn>
                <a:cxn ang="0">
                  <a:pos x="13252" y="130434"/>
                </a:cxn>
                <a:cxn ang="0">
                  <a:pos x="2288" y="129064"/>
                </a:cxn>
                <a:cxn ang="0">
                  <a:pos x="-453" y="129064"/>
                </a:cxn>
                <a:cxn ang="0">
                  <a:pos x="-453" y="63965"/>
                </a:cxn>
                <a:cxn ang="0">
                  <a:pos x="47057" y="2292"/>
                </a:cxn>
                <a:cxn ang="0">
                  <a:pos x="49114" y="-220"/>
                </a:cxn>
                <a:cxn ang="0">
                  <a:pos x="52312" y="2292"/>
                </a:cxn>
              </a:cxnLst>
              <a:rect l="l" t="t" r="r" b="b"/>
              <a:pathLst>
                <a:path w="100511" h="130697">
                  <a:moveTo>
                    <a:pt x="100050" y="39296"/>
                  </a:moveTo>
                  <a:lnTo>
                    <a:pt x="100050" y="45235"/>
                  </a:lnTo>
                  <a:cubicBezTo>
                    <a:pt x="100712" y="91649"/>
                    <a:pt x="63618" y="129818"/>
                    <a:pt x="17181" y="130480"/>
                  </a:cubicBezTo>
                  <a:cubicBezTo>
                    <a:pt x="15878" y="130480"/>
                    <a:pt x="14554" y="130480"/>
                    <a:pt x="13252" y="130434"/>
                  </a:cubicBezTo>
                  <a:cubicBezTo>
                    <a:pt x="9574" y="130274"/>
                    <a:pt x="5896" y="129818"/>
                    <a:pt x="2288" y="129064"/>
                  </a:cubicBezTo>
                  <a:lnTo>
                    <a:pt x="-453" y="129064"/>
                  </a:lnTo>
                  <a:lnTo>
                    <a:pt x="-453" y="63965"/>
                  </a:lnTo>
                  <a:lnTo>
                    <a:pt x="47057" y="2292"/>
                  </a:lnTo>
                  <a:lnTo>
                    <a:pt x="49114" y="-220"/>
                  </a:lnTo>
                  <a:lnTo>
                    <a:pt x="52312" y="2292"/>
                  </a:lnTo>
                  <a:close/>
                </a:path>
              </a:pathLst>
            </a:custGeom>
            <a:solidFill>
              <a:srgbClr val="ED8B8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2" name="iSḷîḋè"/>
            <p:cNvSpPr/>
            <p:nvPr/>
          </p:nvSpPr>
          <p:spPr>
            <a:xfrm>
              <a:off x="7420057" y="2288842"/>
              <a:ext cx="230507" cy="264537"/>
            </a:xfrm>
            <a:custGeom>
              <a:cxnLst>
                <a:cxn ang="0">
                  <a:pos x="29250" y="70848"/>
                </a:cxn>
                <a:cxn ang="0">
                  <a:pos x="8465" y="224801"/>
                </a:cxn>
                <a:cxn ang="0">
                  <a:pos x="65112" y="264317"/>
                </a:cxn>
                <a:cxn ang="0">
                  <a:pos x="156478" y="236450"/>
                </a:cxn>
                <a:cxn ang="0">
                  <a:pos x="207644" y="186199"/>
                </a:cxn>
                <a:cxn ang="0">
                  <a:pos x="181375" y="26307"/>
                </a:cxn>
                <a:cxn ang="0">
                  <a:pos x="29250" y="70848"/>
                </a:cxn>
              </a:cxnLst>
              <a:rect l="l" t="t" r="r" b="b"/>
              <a:pathLst>
                <a:path w="230505" h="264537">
                  <a:moveTo>
                    <a:pt x="29250" y="70848"/>
                  </a:moveTo>
                  <a:cubicBezTo>
                    <a:pt x="5266" y="109679"/>
                    <a:pt x="-11636" y="185057"/>
                    <a:pt x="8465" y="224801"/>
                  </a:cubicBezTo>
                  <a:cubicBezTo>
                    <a:pt x="17943" y="247940"/>
                    <a:pt x="40099" y="263403"/>
                    <a:pt x="65112" y="264317"/>
                  </a:cubicBezTo>
                  <a:cubicBezTo>
                    <a:pt x="97410" y="262787"/>
                    <a:pt x="128817" y="253193"/>
                    <a:pt x="156478" y="236450"/>
                  </a:cubicBezTo>
                  <a:cubicBezTo>
                    <a:pt x="176808" y="223385"/>
                    <a:pt x="194212" y="206277"/>
                    <a:pt x="207644" y="186199"/>
                  </a:cubicBezTo>
                  <a:cubicBezTo>
                    <a:pt x="248074" y="123384"/>
                    <a:pt x="230485" y="59427"/>
                    <a:pt x="181375" y="26307"/>
                  </a:cubicBezTo>
                  <a:cubicBezTo>
                    <a:pt x="89324" y="-33081"/>
                    <a:pt x="61456" y="18540"/>
                    <a:pt x="29250" y="70848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3" name="iṣľïḓê"/>
            <p:cNvSpPr/>
            <p:nvPr/>
          </p:nvSpPr>
          <p:spPr>
            <a:xfrm>
              <a:off x="7449759" y="2268792"/>
              <a:ext cx="243215" cy="263115"/>
            </a:xfrm>
            <a:custGeom>
              <a:cxnLst>
                <a:cxn ang="0">
                  <a:pos x="242583" y="136353"/>
                </a:cxn>
                <a:cxn ang="0">
                  <a:pos x="143221" y="262896"/>
                </a:cxn>
                <a:cxn ang="0">
                  <a:pos x="143221" y="237770"/>
                </a:cxn>
                <a:cxn ang="0">
                  <a:pos x="162638" y="210817"/>
                </a:cxn>
                <a:cxn ang="0">
                  <a:pos x="143221" y="204193"/>
                </a:cxn>
                <a:cxn ang="0">
                  <a:pos x="141622" y="204193"/>
                </a:cxn>
                <a:cxn ang="0">
                  <a:pos x="122207" y="204193"/>
                </a:cxn>
                <a:cxn ang="0">
                  <a:pos x="107566" y="182128"/>
                </a:cxn>
                <a:cxn ang="0">
                  <a:pos x="108730" y="178382"/>
                </a:cxn>
                <a:cxn ang="0">
                  <a:pos x="28100" y="57549"/>
                </a:cxn>
                <a:cxn ang="0">
                  <a:pos x="-453" y="89984"/>
                </a:cxn>
                <a:cxn ang="0">
                  <a:pos x="14395" y="52295"/>
                </a:cxn>
                <a:cxn ang="0">
                  <a:pos x="102335" y="445"/>
                </a:cxn>
                <a:cxn ang="0">
                  <a:pos x="121065" y="3871"/>
                </a:cxn>
                <a:cxn ang="0">
                  <a:pos x="242583" y="136353"/>
                </a:cxn>
              </a:cxnLst>
              <a:rect l="l" t="t" r="r" b="b"/>
              <a:pathLst>
                <a:path w="243215" h="263115">
                  <a:moveTo>
                    <a:pt x="242583" y="136353"/>
                  </a:moveTo>
                  <a:cubicBezTo>
                    <a:pt x="235457" y="193686"/>
                    <a:pt x="197219" y="242362"/>
                    <a:pt x="143221" y="262896"/>
                  </a:cubicBezTo>
                  <a:lnTo>
                    <a:pt x="143221" y="237770"/>
                  </a:lnTo>
                  <a:cubicBezTo>
                    <a:pt x="151993" y="230689"/>
                    <a:pt x="158709" y="221393"/>
                    <a:pt x="162638" y="210817"/>
                  </a:cubicBezTo>
                  <a:cubicBezTo>
                    <a:pt x="164921" y="203965"/>
                    <a:pt x="154186" y="200081"/>
                    <a:pt x="143221" y="204193"/>
                  </a:cubicBezTo>
                  <a:lnTo>
                    <a:pt x="141622" y="204193"/>
                  </a:lnTo>
                  <a:cubicBezTo>
                    <a:pt x="135295" y="206066"/>
                    <a:pt x="128534" y="206066"/>
                    <a:pt x="122207" y="204193"/>
                  </a:cubicBezTo>
                  <a:cubicBezTo>
                    <a:pt x="112066" y="202137"/>
                    <a:pt x="105510" y="192270"/>
                    <a:pt x="107566" y="182128"/>
                  </a:cubicBezTo>
                  <a:cubicBezTo>
                    <a:pt x="107817" y="180849"/>
                    <a:pt x="108206" y="179592"/>
                    <a:pt x="108730" y="178382"/>
                  </a:cubicBezTo>
                  <a:cubicBezTo>
                    <a:pt x="141622" y="100948"/>
                    <a:pt x="50713" y="82903"/>
                    <a:pt x="28100" y="57549"/>
                  </a:cubicBezTo>
                  <a:cubicBezTo>
                    <a:pt x="18506" y="66914"/>
                    <a:pt x="-453" y="89984"/>
                    <a:pt x="-453" y="89984"/>
                  </a:cubicBezTo>
                  <a:cubicBezTo>
                    <a:pt x="3705" y="77124"/>
                    <a:pt x="8661" y="64539"/>
                    <a:pt x="14395" y="52295"/>
                  </a:cubicBezTo>
                  <a:cubicBezTo>
                    <a:pt x="28465" y="16982"/>
                    <a:pt x="64623" y="-4329"/>
                    <a:pt x="102335" y="445"/>
                  </a:cubicBezTo>
                  <a:cubicBezTo>
                    <a:pt x="108639" y="1176"/>
                    <a:pt x="114898" y="2318"/>
                    <a:pt x="121065" y="3871"/>
                  </a:cubicBezTo>
                  <a:cubicBezTo>
                    <a:pt x="211975" y="26028"/>
                    <a:pt x="245553" y="90213"/>
                    <a:pt x="242583" y="13635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4" name="íṩḻïḋê"/>
            <p:cNvSpPr/>
            <p:nvPr/>
          </p:nvSpPr>
          <p:spPr>
            <a:xfrm>
              <a:off x="7555050" y="2453283"/>
              <a:ext cx="72655" cy="69847"/>
            </a:xfrm>
            <a:custGeom>
              <a:cxnLst>
                <a:cxn ang="0">
                  <a:pos x="17602" y="14220"/>
                </a:cxn>
                <a:cxn ang="0">
                  <a:pos x="4125" y="62873"/>
                </a:cxn>
                <a:cxn ang="0">
                  <a:pos x="54148" y="55335"/>
                </a:cxn>
                <a:cxn ang="0">
                  <a:pos x="67625" y="6454"/>
                </a:cxn>
                <a:cxn ang="0">
                  <a:pos x="17602" y="14220"/>
                </a:cxn>
              </a:cxnLst>
              <a:rect l="l" t="t" r="r" b="b"/>
              <a:pathLst>
                <a:path w="72655" h="69847">
                  <a:moveTo>
                    <a:pt x="17602" y="14220"/>
                  </a:moveTo>
                  <a:cubicBezTo>
                    <a:pt x="13" y="29753"/>
                    <a:pt x="-5240" y="51453"/>
                    <a:pt x="4125" y="62873"/>
                  </a:cubicBezTo>
                  <a:cubicBezTo>
                    <a:pt x="13489" y="74294"/>
                    <a:pt x="36560" y="70868"/>
                    <a:pt x="54148" y="55335"/>
                  </a:cubicBezTo>
                  <a:cubicBezTo>
                    <a:pt x="71737" y="39803"/>
                    <a:pt x="76990" y="17875"/>
                    <a:pt x="67625" y="6454"/>
                  </a:cubicBezTo>
                  <a:cubicBezTo>
                    <a:pt x="58259" y="-4966"/>
                    <a:pt x="35189" y="-1312"/>
                    <a:pt x="17602" y="1422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5" name="iṩḷïďé"/>
            <p:cNvSpPr/>
            <p:nvPr/>
          </p:nvSpPr>
          <p:spPr>
            <a:xfrm>
              <a:off x="6900014" y="2577135"/>
              <a:ext cx="490128" cy="245966"/>
            </a:xfrm>
            <a:custGeom>
              <a:cxnLst>
                <a:cxn ang="0">
                  <a:pos x="489676" y="-220"/>
                </a:cxn>
                <a:cxn ang="0">
                  <a:pos x="273364" y="136830"/>
                </a:cxn>
                <a:cxn ang="0">
                  <a:pos x="23705" y="103938"/>
                </a:cxn>
                <a:cxn ang="0">
                  <a:pos x="13197" y="193935"/>
                </a:cxn>
                <a:cxn ang="0">
                  <a:pos x="250523" y="243044"/>
                </a:cxn>
                <a:cxn ang="0">
                  <a:pos x="309683" y="240532"/>
                </a:cxn>
                <a:cxn ang="0">
                  <a:pos x="476199" y="190051"/>
                </a:cxn>
              </a:cxnLst>
              <a:rect l="l" t="t" r="r" b="b"/>
              <a:pathLst>
                <a:path w="490127" h="245966">
                  <a:moveTo>
                    <a:pt x="489676" y="-220"/>
                  </a:moveTo>
                  <a:cubicBezTo>
                    <a:pt x="455185" y="20109"/>
                    <a:pt x="282273" y="132034"/>
                    <a:pt x="273364" y="136830"/>
                  </a:cubicBezTo>
                  <a:lnTo>
                    <a:pt x="23705" y="103938"/>
                  </a:lnTo>
                  <a:cubicBezTo>
                    <a:pt x="863" y="105537"/>
                    <a:pt x="-11700" y="190051"/>
                    <a:pt x="13197" y="193935"/>
                  </a:cubicBezTo>
                  <a:lnTo>
                    <a:pt x="250523" y="243044"/>
                  </a:lnTo>
                  <a:cubicBezTo>
                    <a:pt x="270122" y="247361"/>
                    <a:pt x="290519" y="246493"/>
                    <a:pt x="309683" y="240532"/>
                  </a:cubicBezTo>
                  <a:lnTo>
                    <a:pt x="476199" y="190051"/>
                  </a:ln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6" name="íšlîḑê"/>
            <p:cNvSpPr/>
            <p:nvPr/>
          </p:nvSpPr>
          <p:spPr>
            <a:xfrm>
              <a:off x="5696424" y="4145446"/>
              <a:ext cx="1528145" cy="900877"/>
            </a:xfrm>
            <a:custGeom>
              <a:cxnLst>
                <a:cxn ang="0">
                  <a:pos x="-446" y="624044"/>
                </a:cxn>
                <a:cxn ang="0">
                  <a:pos x="33359" y="624044"/>
                </a:cxn>
                <a:cxn ang="0">
                  <a:pos x="1098468" y="10059"/>
                </a:cxn>
                <a:cxn ang="0">
                  <a:pos x="1175444" y="10059"/>
                </a:cxn>
                <a:cxn ang="0">
                  <a:pos x="1497056" y="195762"/>
                </a:cxn>
                <a:cxn ang="0">
                  <a:pos x="1527664" y="195762"/>
                </a:cxn>
                <a:cxn ang="0">
                  <a:pos x="1527664" y="234136"/>
                </a:cxn>
                <a:cxn ang="0">
                  <a:pos x="1508476" y="268856"/>
                </a:cxn>
                <a:cxn ang="0">
                  <a:pos x="428293" y="890378"/>
                </a:cxn>
                <a:cxn ang="0">
                  <a:pos x="351316" y="890378"/>
                </a:cxn>
                <a:cxn ang="0">
                  <a:pos x="18741" y="698280"/>
                </a:cxn>
                <a:cxn ang="0">
                  <a:pos x="-446" y="664474"/>
                </a:cxn>
              </a:cxnLst>
              <a:rect l="l" t="t" r="r" b="b"/>
              <a:pathLst>
                <a:path w="1528145" h="900876">
                  <a:moveTo>
                    <a:pt x="-446" y="624044"/>
                  </a:moveTo>
                  <a:lnTo>
                    <a:pt x="33359" y="624044"/>
                  </a:lnTo>
                  <a:lnTo>
                    <a:pt x="1098468" y="10059"/>
                  </a:lnTo>
                  <a:cubicBezTo>
                    <a:pt x="1122292" y="-3646"/>
                    <a:pt x="1151621" y="-3646"/>
                    <a:pt x="1175444" y="10059"/>
                  </a:cubicBezTo>
                  <a:lnTo>
                    <a:pt x="1497056" y="195762"/>
                  </a:lnTo>
                  <a:lnTo>
                    <a:pt x="1527664" y="195762"/>
                  </a:lnTo>
                  <a:lnTo>
                    <a:pt x="1527664" y="234136"/>
                  </a:lnTo>
                  <a:cubicBezTo>
                    <a:pt x="1528212" y="248367"/>
                    <a:pt x="1520834" y="261752"/>
                    <a:pt x="1508476" y="268856"/>
                  </a:cubicBezTo>
                  <a:lnTo>
                    <a:pt x="428293" y="890378"/>
                  </a:lnTo>
                  <a:cubicBezTo>
                    <a:pt x="404468" y="904084"/>
                    <a:pt x="375140" y="904084"/>
                    <a:pt x="351316" y="890378"/>
                  </a:cubicBezTo>
                  <a:lnTo>
                    <a:pt x="18741" y="698280"/>
                  </a:lnTo>
                  <a:cubicBezTo>
                    <a:pt x="6658" y="691358"/>
                    <a:pt x="-697" y="678407"/>
                    <a:pt x="-446" y="664474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7" name="ïşlîḍê"/>
            <p:cNvSpPr/>
            <p:nvPr/>
          </p:nvSpPr>
          <p:spPr>
            <a:xfrm>
              <a:off x="5711048" y="4159613"/>
              <a:ext cx="1499814" cy="873935"/>
            </a:xfrm>
            <a:custGeom>
              <a:cxnLst>
                <a:cxn ang="0">
                  <a:pos x="375294" y="873698"/>
                </a:cxn>
                <a:cxn ang="0">
                  <a:pos x="406816" y="865246"/>
                </a:cxn>
                <a:cxn ang="0">
                  <a:pos x="1487000" y="242810"/>
                </a:cxn>
                <a:cxn ang="0">
                  <a:pos x="1499105" y="219968"/>
                </a:cxn>
                <a:cxn ang="0">
                  <a:pos x="1499105" y="205807"/>
                </a:cxn>
                <a:cxn ang="0">
                  <a:pos x="1499105" y="194843"/>
                </a:cxn>
                <a:cxn ang="0">
                  <a:pos x="1478548" y="194843"/>
                </a:cxn>
                <a:cxn ang="0">
                  <a:pos x="1153967" y="8226"/>
                </a:cxn>
                <a:cxn ang="0">
                  <a:pos x="1090697" y="8226"/>
                </a:cxn>
                <a:cxn ang="0">
                  <a:pos x="22390" y="624952"/>
                </a:cxn>
                <a:cxn ang="0">
                  <a:pos x="-452" y="624952"/>
                </a:cxn>
                <a:cxn ang="0">
                  <a:pos x="-452" y="652819"/>
                </a:cxn>
                <a:cxn ang="0">
                  <a:pos x="11882" y="674519"/>
                </a:cxn>
                <a:cxn ang="0">
                  <a:pos x="344457" y="866617"/>
                </a:cxn>
                <a:cxn ang="0">
                  <a:pos x="375294" y="873698"/>
                </a:cxn>
              </a:cxnLst>
              <a:rect l="l" t="t" r="r" b="b"/>
              <a:pathLst>
                <a:path w="1499814" h="873934">
                  <a:moveTo>
                    <a:pt x="375294" y="873698"/>
                  </a:moveTo>
                  <a:cubicBezTo>
                    <a:pt x="386350" y="873652"/>
                    <a:pt x="397222" y="870751"/>
                    <a:pt x="406816" y="865246"/>
                  </a:cubicBezTo>
                  <a:lnTo>
                    <a:pt x="1487000" y="242810"/>
                  </a:lnTo>
                  <a:cubicBezTo>
                    <a:pt x="1495154" y="238219"/>
                    <a:pt x="1499859" y="229288"/>
                    <a:pt x="1499105" y="219968"/>
                  </a:cubicBezTo>
                  <a:lnTo>
                    <a:pt x="1499105" y="205807"/>
                  </a:lnTo>
                  <a:cubicBezTo>
                    <a:pt x="1499448" y="202152"/>
                    <a:pt x="1499448" y="198497"/>
                    <a:pt x="1499105" y="194843"/>
                  </a:cubicBezTo>
                  <a:lnTo>
                    <a:pt x="1478548" y="194843"/>
                  </a:lnTo>
                  <a:lnTo>
                    <a:pt x="1153967" y="8226"/>
                  </a:lnTo>
                  <a:cubicBezTo>
                    <a:pt x="1134370" y="-3035"/>
                    <a:pt x="1110294" y="-3035"/>
                    <a:pt x="1090697" y="8226"/>
                  </a:cubicBezTo>
                  <a:lnTo>
                    <a:pt x="22390" y="624952"/>
                  </a:lnTo>
                  <a:lnTo>
                    <a:pt x="-452" y="624952"/>
                  </a:lnTo>
                  <a:lnTo>
                    <a:pt x="-452" y="652819"/>
                  </a:lnTo>
                  <a:cubicBezTo>
                    <a:pt x="-520" y="661750"/>
                    <a:pt x="4185" y="670018"/>
                    <a:pt x="11882" y="674519"/>
                  </a:cubicBezTo>
                  <a:lnTo>
                    <a:pt x="344457" y="866617"/>
                  </a:lnTo>
                  <a:cubicBezTo>
                    <a:pt x="353982" y="871505"/>
                    <a:pt x="364582" y="873949"/>
                    <a:pt x="375294" y="87369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8" name="ïš1îḋè"/>
            <p:cNvSpPr/>
            <p:nvPr/>
          </p:nvSpPr>
          <p:spPr>
            <a:xfrm>
              <a:off x="5696450" y="4101133"/>
              <a:ext cx="1528100" cy="901790"/>
            </a:xfrm>
            <a:custGeom>
              <a:cxnLst>
                <a:cxn ang="0">
                  <a:pos x="1508450" y="202386"/>
                </a:cxn>
                <a:cxn ang="0">
                  <a:pos x="1175418" y="10058"/>
                </a:cxn>
                <a:cxn ang="0">
                  <a:pos x="1098441" y="10058"/>
                </a:cxn>
                <a:cxn ang="0">
                  <a:pos x="18715" y="632495"/>
                </a:cxn>
                <a:cxn ang="0">
                  <a:pos x="4804" y="685282"/>
                </a:cxn>
                <a:cxn ang="0">
                  <a:pos x="18715" y="699193"/>
                </a:cxn>
                <a:cxn ang="0">
                  <a:pos x="351290" y="891292"/>
                </a:cxn>
                <a:cxn ang="0">
                  <a:pos x="428266" y="891292"/>
                </a:cxn>
                <a:cxn ang="0">
                  <a:pos x="1508450" y="268855"/>
                </a:cxn>
                <a:cxn ang="0">
                  <a:pos x="1522497" y="216433"/>
                </a:cxn>
                <a:cxn ang="0">
                  <a:pos x="1508450" y="202386"/>
                </a:cxn>
              </a:cxnLst>
              <a:rect l="l" t="t" r="r" b="b"/>
              <a:pathLst>
                <a:path w="1528100" h="901790">
                  <a:moveTo>
                    <a:pt x="1508450" y="202386"/>
                  </a:moveTo>
                  <a:lnTo>
                    <a:pt x="1175418" y="10058"/>
                  </a:lnTo>
                  <a:cubicBezTo>
                    <a:pt x="1151594" y="-3646"/>
                    <a:pt x="1122266" y="-3646"/>
                    <a:pt x="1098441" y="10058"/>
                  </a:cubicBezTo>
                  <a:lnTo>
                    <a:pt x="18715" y="632495"/>
                  </a:lnTo>
                  <a:cubicBezTo>
                    <a:pt x="304" y="643230"/>
                    <a:pt x="-5932" y="666872"/>
                    <a:pt x="4804" y="685282"/>
                  </a:cubicBezTo>
                  <a:cubicBezTo>
                    <a:pt x="8161" y="691039"/>
                    <a:pt x="12958" y="695835"/>
                    <a:pt x="18715" y="699193"/>
                  </a:cubicBezTo>
                  <a:lnTo>
                    <a:pt x="351290" y="891292"/>
                  </a:lnTo>
                  <a:cubicBezTo>
                    <a:pt x="375113" y="904997"/>
                    <a:pt x="404442" y="904997"/>
                    <a:pt x="428266" y="891292"/>
                  </a:cubicBezTo>
                  <a:lnTo>
                    <a:pt x="1508450" y="268855"/>
                  </a:lnTo>
                  <a:cubicBezTo>
                    <a:pt x="1526815" y="258256"/>
                    <a:pt x="1533096" y="234798"/>
                    <a:pt x="1522497" y="216433"/>
                  </a:cubicBezTo>
                  <a:cubicBezTo>
                    <a:pt x="1519140" y="210609"/>
                    <a:pt x="1514275" y="205744"/>
                    <a:pt x="1508450" y="202386"/>
                  </a:cubicBezTo>
                  <a:close/>
                </a:path>
              </a:pathLst>
            </a:custGeom>
            <a:gradFill rotWithShape="1">
              <a:gsLst>
                <a:gs pos="0">
                  <a:srgbClr val="EEF2FC">
                    <a:alpha val="100000"/>
                  </a:srgbClr>
                </a:gs>
                <a:gs pos="59000">
                  <a:srgbClr val="D9E2F9">
                    <a:alpha val="100000"/>
                  </a:srgbClr>
                </a:gs>
                <a:gs pos="100000">
                  <a:srgbClr val="D0DBF8">
                    <a:alpha val="100000"/>
                  </a:srgbClr>
                </a:gs>
              </a:gsLst>
              <a:lin ang="0" scaled="1"/>
            </a:gra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89" name="işľïḋe"/>
            <p:cNvSpPr/>
            <p:nvPr/>
          </p:nvSpPr>
          <p:spPr>
            <a:xfrm>
              <a:off x="7032909" y="4289958"/>
              <a:ext cx="96599" cy="53870"/>
            </a:xfrm>
            <a:custGeom>
              <a:cxnLst>
                <a:cxn ang="0">
                  <a:pos x="53671" y="51479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1479"/>
                </a:cxn>
              </a:cxnLst>
              <a:rect l="l" t="t" r="r" b="b"/>
              <a:pathLst>
                <a:path w="96599" h="53870">
                  <a:moveTo>
                    <a:pt x="53671" y="51479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766" y="54379"/>
                    <a:pt x="47686" y="54288"/>
                    <a:pt x="53671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0" name="îṧľíḍè"/>
            <p:cNvSpPr/>
            <p:nvPr/>
          </p:nvSpPr>
          <p:spPr>
            <a:xfrm>
              <a:off x="6877585" y="4380361"/>
              <a:ext cx="96598" cy="53424"/>
            </a:xfrm>
            <a:custGeom>
              <a:cxnLst>
                <a:cxn ang="0">
                  <a:pos x="53672" y="50387"/>
                </a:cxn>
                <a:cxn ang="0">
                  <a:pos x="91360" y="28687"/>
                </a:cxn>
                <a:cxn ang="0">
                  <a:pos x="92959" y="18180"/>
                </a:cxn>
                <a:cxn ang="0">
                  <a:pos x="61210" y="1277"/>
                </a:cxn>
                <a:cxn ang="0">
                  <a:pos x="42022" y="2648"/>
                </a:cxn>
                <a:cxn ang="0">
                  <a:pos x="4333" y="24347"/>
                </a:cxn>
                <a:cxn ang="0">
                  <a:pos x="2735" y="34854"/>
                </a:cxn>
                <a:cxn ang="0">
                  <a:pos x="34713" y="51757"/>
                </a:cxn>
                <a:cxn ang="0">
                  <a:pos x="53672" y="50387"/>
                </a:cxn>
              </a:cxnLst>
              <a:rect l="l" t="t" r="r" b="b"/>
              <a:pathLst>
                <a:path w="96598" h="53424">
                  <a:moveTo>
                    <a:pt x="53672" y="50387"/>
                  </a:moveTo>
                  <a:lnTo>
                    <a:pt x="91360" y="28687"/>
                  </a:lnTo>
                  <a:cubicBezTo>
                    <a:pt x="97070" y="25261"/>
                    <a:pt x="97756" y="20692"/>
                    <a:pt x="92959" y="18180"/>
                  </a:cubicBezTo>
                  <a:lnTo>
                    <a:pt x="61210" y="1277"/>
                  </a:lnTo>
                  <a:cubicBezTo>
                    <a:pt x="54928" y="-1121"/>
                    <a:pt x="47915" y="-619"/>
                    <a:pt x="42022" y="2648"/>
                  </a:cubicBezTo>
                  <a:lnTo>
                    <a:pt x="4333" y="24347"/>
                  </a:lnTo>
                  <a:cubicBezTo>
                    <a:pt x="-1377" y="27773"/>
                    <a:pt x="-2062" y="32342"/>
                    <a:pt x="2735" y="34854"/>
                  </a:cubicBezTo>
                  <a:lnTo>
                    <a:pt x="34713" y="51757"/>
                  </a:lnTo>
                  <a:cubicBezTo>
                    <a:pt x="40927" y="54087"/>
                    <a:pt x="47847" y="53584"/>
                    <a:pt x="53672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1" name="î$1ídè"/>
            <p:cNvSpPr/>
            <p:nvPr/>
          </p:nvSpPr>
          <p:spPr>
            <a:xfrm>
              <a:off x="6955246" y="4335869"/>
              <a:ext cx="96599" cy="53145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478"/>
                </a:cxn>
                <a:cxn ang="0">
                  <a:pos x="53671" y="50108"/>
                </a:cxn>
              </a:cxnLst>
              <a:rect l="l" t="t" r="r" b="b"/>
              <a:pathLst>
                <a:path w="96599" h="53145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7" y="20414"/>
                    <a:pt x="92960" y="17902"/>
                  </a:cubicBezTo>
                  <a:lnTo>
                    <a:pt x="60981" y="1227"/>
                  </a:lnTo>
                  <a:cubicBezTo>
                    <a:pt x="54769" y="-1102"/>
                    <a:pt x="47848" y="-601"/>
                    <a:pt x="42023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4" y="51478"/>
                  </a:lnTo>
                  <a:cubicBezTo>
                    <a:pt x="40926" y="53809"/>
                    <a:pt x="47848" y="53306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2" name="iś1ídê"/>
            <p:cNvSpPr/>
            <p:nvPr/>
          </p:nvSpPr>
          <p:spPr>
            <a:xfrm>
              <a:off x="6429431" y="4638522"/>
              <a:ext cx="96599" cy="53145"/>
            </a:xfrm>
            <a:custGeom>
              <a:cxnLst>
                <a:cxn ang="0">
                  <a:pos x="53672" y="50108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8"/>
                </a:cxn>
                <a:cxn ang="0">
                  <a:pos x="53672" y="50108"/>
                </a:cxn>
              </a:cxnLst>
              <a:rect l="l" t="t" r="r" b="b"/>
              <a:pathLst>
                <a:path w="96599" h="53145">
                  <a:moveTo>
                    <a:pt x="53672" y="50108"/>
                  </a:moveTo>
                  <a:lnTo>
                    <a:pt x="91360" y="28409"/>
                  </a:lnTo>
                  <a:cubicBezTo>
                    <a:pt x="97071" y="25211"/>
                    <a:pt x="97756" y="20414"/>
                    <a:pt x="92959" y="17902"/>
                  </a:cubicBezTo>
                  <a:lnTo>
                    <a:pt x="60982" y="1227"/>
                  </a:lnTo>
                  <a:cubicBezTo>
                    <a:pt x="54768" y="-1102"/>
                    <a:pt x="47847" y="-601"/>
                    <a:pt x="42023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4" y="34804"/>
                  </a:cubicBezTo>
                  <a:lnTo>
                    <a:pt x="34713" y="51478"/>
                  </a:lnTo>
                  <a:cubicBezTo>
                    <a:pt x="40925" y="53809"/>
                    <a:pt x="47847" y="53306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3" name="îṧ1idè"/>
            <p:cNvSpPr/>
            <p:nvPr/>
          </p:nvSpPr>
          <p:spPr>
            <a:xfrm>
              <a:off x="6800152" y="4424902"/>
              <a:ext cx="96713" cy="53424"/>
            </a:xfrm>
            <a:custGeom>
              <a:cxnLst>
                <a:cxn ang="0">
                  <a:pos x="53671" y="50387"/>
                </a:cxn>
                <a:cxn ang="0">
                  <a:pos x="91589" y="28688"/>
                </a:cxn>
                <a:cxn ang="0">
                  <a:pos x="92960" y="18180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2" y="51757"/>
                </a:cxn>
                <a:cxn ang="0">
                  <a:pos x="53671" y="50387"/>
                </a:cxn>
              </a:cxnLst>
              <a:rect l="l" t="t" r="r" b="b"/>
              <a:pathLst>
                <a:path w="96713" h="53424">
                  <a:moveTo>
                    <a:pt x="53671" y="50387"/>
                  </a:moveTo>
                  <a:lnTo>
                    <a:pt x="91589" y="28688"/>
                  </a:lnTo>
                  <a:cubicBezTo>
                    <a:pt x="97071" y="25261"/>
                    <a:pt x="97984" y="20693"/>
                    <a:pt x="92960" y="18180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4348"/>
                  </a:lnTo>
                  <a:cubicBezTo>
                    <a:pt x="-1377" y="27774"/>
                    <a:pt x="-2063" y="32342"/>
                    <a:pt x="2735" y="34855"/>
                  </a:cubicBezTo>
                  <a:lnTo>
                    <a:pt x="34712" y="51757"/>
                  </a:lnTo>
                  <a:cubicBezTo>
                    <a:pt x="40926" y="54088"/>
                    <a:pt x="47847" y="53585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4" name="ïṣ1íďê"/>
            <p:cNvSpPr/>
            <p:nvPr/>
          </p:nvSpPr>
          <p:spPr>
            <a:xfrm>
              <a:off x="6277762" y="4726006"/>
              <a:ext cx="96598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58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9"/>
                </a:cxn>
              </a:cxnLst>
              <a:rect l="l" t="t" r="r" b="b"/>
              <a:pathLst>
                <a:path w="96598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58" y="17902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5" name="iṥļiďê"/>
            <p:cNvSpPr/>
            <p:nvPr/>
          </p:nvSpPr>
          <p:spPr>
            <a:xfrm>
              <a:off x="6201928" y="4769633"/>
              <a:ext cx="96599" cy="54084"/>
            </a:xfrm>
            <a:custGeom>
              <a:cxnLst>
                <a:cxn ang="0">
                  <a:pos x="53671" y="50336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5439"/>
                </a:cxn>
                <a:cxn ang="0">
                  <a:pos x="2735" y="35947"/>
                </a:cxn>
                <a:cxn ang="0">
                  <a:pos x="34712" y="52849"/>
                </a:cxn>
                <a:cxn ang="0">
                  <a:pos x="53671" y="50336"/>
                </a:cxn>
              </a:cxnLst>
              <a:rect l="l" t="t" r="r" b="b"/>
              <a:pathLst>
                <a:path w="96599" h="54084">
                  <a:moveTo>
                    <a:pt x="53671" y="50336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5439"/>
                  </a:lnTo>
                  <a:cubicBezTo>
                    <a:pt x="-1377" y="28865"/>
                    <a:pt x="-2063" y="33434"/>
                    <a:pt x="2735" y="35947"/>
                  </a:cubicBezTo>
                  <a:lnTo>
                    <a:pt x="34712" y="52849"/>
                  </a:lnTo>
                  <a:cubicBezTo>
                    <a:pt x="41086" y="54814"/>
                    <a:pt x="48029" y="53900"/>
                    <a:pt x="53671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6" name="îśļiďe"/>
            <p:cNvSpPr/>
            <p:nvPr/>
          </p:nvSpPr>
          <p:spPr>
            <a:xfrm>
              <a:off x="6050258" y="4857117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4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2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5"/>
                  </a:cubicBezTo>
                  <a:lnTo>
                    <a:pt x="34714" y="51707"/>
                  </a:lnTo>
                  <a:cubicBezTo>
                    <a:pt x="40926" y="54037"/>
                    <a:pt x="47847" y="53534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7" name="îṥḷîḍe"/>
            <p:cNvSpPr/>
            <p:nvPr/>
          </p:nvSpPr>
          <p:spPr>
            <a:xfrm>
              <a:off x="6126093" y="4813489"/>
              <a:ext cx="96599" cy="53146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4" y="51479"/>
                </a:cxn>
                <a:cxn ang="0">
                  <a:pos x="53671" y="50108"/>
                </a:cxn>
              </a:cxnLst>
              <a:rect l="l" t="t" r="r" b="b"/>
              <a:pathLst>
                <a:path w="96599" h="53146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1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4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8" name="íṥḻîḍè"/>
            <p:cNvSpPr/>
            <p:nvPr/>
          </p:nvSpPr>
          <p:spPr>
            <a:xfrm>
              <a:off x="6353596" y="4681007"/>
              <a:ext cx="96598" cy="53870"/>
            </a:xfrm>
            <a:custGeom>
              <a:cxnLst>
                <a:cxn ang="0">
                  <a:pos x="53672" y="51479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3" y="24297"/>
                </a:cxn>
                <a:cxn ang="0">
                  <a:pos x="2735" y="34804"/>
                </a:cxn>
                <a:cxn ang="0">
                  <a:pos x="34713" y="51708"/>
                </a:cxn>
                <a:cxn ang="0">
                  <a:pos x="53672" y="51479"/>
                </a:cxn>
              </a:cxnLst>
              <a:rect l="l" t="t" r="r" b="b"/>
              <a:pathLst>
                <a:path w="96598" h="53870">
                  <a:moveTo>
                    <a:pt x="53672" y="51479"/>
                  </a:moveTo>
                  <a:lnTo>
                    <a:pt x="91360" y="28637"/>
                  </a:lnTo>
                  <a:cubicBezTo>
                    <a:pt x="97070" y="25211"/>
                    <a:pt x="97756" y="20643"/>
                    <a:pt x="92959" y="18130"/>
                  </a:cubicBezTo>
                  <a:lnTo>
                    <a:pt x="60981" y="1227"/>
                  </a:lnTo>
                  <a:cubicBezTo>
                    <a:pt x="54768" y="-1103"/>
                    <a:pt x="47847" y="-600"/>
                    <a:pt x="42022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5" y="34804"/>
                  </a:cubicBezTo>
                  <a:lnTo>
                    <a:pt x="34713" y="51708"/>
                  </a:lnTo>
                  <a:cubicBezTo>
                    <a:pt x="40766" y="54379"/>
                    <a:pt x="47687" y="54288"/>
                    <a:pt x="53672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899" name="iŝļïḓê"/>
            <p:cNvSpPr/>
            <p:nvPr/>
          </p:nvSpPr>
          <p:spPr>
            <a:xfrm>
              <a:off x="6507321" y="4469215"/>
              <a:ext cx="313307" cy="178240"/>
            </a:xfrm>
            <a:custGeom>
              <a:cxnLst>
                <a:cxn ang="0">
                  <a:pos x="54357" y="175102"/>
                </a:cxn>
                <a:cxn ang="0">
                  <a:pos x="307900" y="28916"/>
                </a:cxn>
                <a:cxn ang="0">
                  <a:pos x="309499" y="18409"/>
                </a:cxn>
                <a:cxn ang="0">
                  <a:pos x="277292" y="1277"/>
                </a:cxn>
                <a:cxn ang="0">
                  <a:pos x="258105" y="2648"/>
                </a:cxn>
                <a:cxn ang="0">
                  <a:pos x="4334" y="148834"/>
                </a:cxn>
                <a:cxn ang="0">
                  <a:pos x="2735" y="159342"/>
                </a:cxn>
                <a:cxn ang="0">
                  <a:pos x="34941" y="176473"/>
                </a:cxn>
                <a:cxn ang="0">
                  <a:pos x="54357" y="175102"/>
                </a:cxn>
              </a:cxnLst>
              <a:rect l="l" t="t" r="r" b="b"/>
              <a:pathLst>
                <a:path w="313307" h="178240">
                  <a:moveTo>
                    <a:pt x="54357" y="175102"/>
                  </a:moveTo>
                  <a:lnTo>
                    <a:pt x="307900" y="28916"/>
                  </a:lnTo>
                  <a:cubicBezTo>
                    <a:pt x="313839" y="25718"/>
                    <a:pt x="314523" y="20921"/>
                    <a:pt x="309499" y="18409"/>
                  </a:cubicBezTo>
                  <a:lnTo>
                    <a:pt x="277292" y="1277"/>
                  </a:lnTo>
                  <a:cubicBezTo>
                    <a:pt x="271010" y="-1121"/>
                    <a:pt x="263998" y="-619"/>
                    <a:pt x="258105" y="2648"/>
                  </a:cubicBezTo>
                  <a:lnTo>
                    <a:pt x="4334" y="148834"/>
                  </a:lnTo>
                  <a:cubicBezTo>
                    <a:pt x="-1377" y="152033"/>
                    <a:pt x="-2063" y="156829"/>
                    <a:pt x="2735" y="159342"/>
                  </a:cubicBezTo>
                  <a:lnTo>
                    <a:pt x="34941" y="176473"/>
                  </a:lnTo>
                  <a:cubicBezTo>
                    <a:pt x="41291" y="178940"/>
                    <a:pt x="48418" y="178438"/>
                    <a:pt x="54357" y="17510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0" name="iṡľíḋé"/>
            <p:cNvSpPr/>
            <p:nvPr/>
          </p:nvSpPr>
          <p:spPr>
            <a:xfrm>
              <a:off x="6773884" y="4155192"/>
              <a:ext cx="96599" cy="53195"/>
            </a:xfrm>
            <a:custGeom>
              <a:cxnLst>
                <a:cxn ang="0">
                  <a:pos x="53671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0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484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95">
                  <a:moveTo>
                    <a:pt x="53671" y="50109"/>
                  </a:moveTo>
                  <a:lnTo>
                    <a:pt x="91360" y="28409"/>
                  </a:lnTo>
                  <a:cubicBezTo>
                    <a:pt x="97071" y="25210"/>
                    <a:pt x="97756" y="20414"/>
                    <a:pt x="92959" y="17902"/>
                  </a:cubicBezTo>
                  <a:lnTo>
                    <a:pt x="60980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495"/>
                    <a:pt x="-2062" y="32063"/>
                    <a:pt x="2734" y="34804"/>
                  </a:cubicBezTo>
                  <a:lnTo>
                    <a:pt x="34484" y="51479"/>
                  </a:lnTo>
                  <a:cubicBezTo>
                    <a:pt x="40767" y="53877"/>
                    <a:pt x="47778" y="53374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1" name="ïşľiďê"/>
            <p:cNvSpPr/>
            <p:nvPr/>
          </p:nvSpPr>
          <p:spPr>
            <a:xfrm>
              <a:off x="6618560" y="4244452"/>
              <a:ext cx="96599" cy="53195"/>
            </a:xfrm>
            <a:custGeom>
              <a:cxnLst>
                <a:cxn ang="0">
                  <a:pos x="53671" y="50158"/>
                </a:cxn>
                <a:cxn ang="0">
                  <a:pos x="91361" y="28459"/>
                </a:cxn>
                <a:cxn ang="0">
                  <a:pos x="92960" y="17952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4" y="51529"/>
                </a:cxn>
                <a:cxn ang="0">
                  <a:pos x="53671" y="50158"/>
                </a:cxn>
              </a:cxnLst>
              <a:rect l="l" t="t" r="r" b="b"/>
              <a:pathLst>
                <a:path w="96599" h="53195">
                  <a:moveTo>
                    <a:pt x="53671" y="50158"/>
                  </a:moveTo>
                  <a:lnTo>
                    <a:pt x="91361" y="28459"/>
                  </a:lnTo>
                  <a:cubicBezTo>
                    <a:pt x="97071" y="25261"/>
                    <a:pt x="97756" y="20464"/>
                    <a:pt x="92960" y="17952"/>
                  </a:cubicBezTo>
                  <a:lnTo>
                    <a:pt x="61209" y="1277"/>
                  </a:lnTo>
                  <a:cubicBezTo>
                    <a:pt x="54927" y="-1121"/>
                    <a:pt x="47916" y="-619"/>
                    <a:pt x="42022" y="2648"/>
                  </a:cubicBezTo>
                  <a:lnTo>
                    <a:pt x="4334" y="24348"/>
                  </a:lnTo>
                  <a:cubicBezTo>
                    <a:pt x="-1377" y="27545"/>
                    <a:pt x="-2063" y="32342"/>
                    <a:pt x="2735" y="34855"/>
                  </a:cubicBezTo>
                  <a:lnTo>
                    <a:pt x="34714" y="51529"/>
                  </a:lnTo>
                  <a:cubicBezTo>
                    <a:pt x="40926" y="53859"/>
                    <a:pt x="47847" y="53356"/>
                    <a:pt x="53671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2" name="iṩḻïḋé"/>
            <p:cNvSpPr/>
            <p:nvPr/>
          </p:nvSpPr>
          <p:spPr>
            <a:xfrm>
              <a:off x="6697364" y="4199046"/>
              <a:ext cx="96599" cy="53426"/>
            </a:xfrm>
            <a:custGeom>
              <a:cxnLst>
                <a:cxn ang="0">
                  <a:pos x="53671" y="50339"/>
                </a:cxn>
                <a:cxn ang="0">
                  <a:pos x="91361" y="28639"/>
                </a:cxn>
                <a:cxn ang="0">
                  <a:pos x="92960" y="18132"/>
                </a:cxn>
                <a:cxn ang="0">
                  <a:pos x="60981" y="1457"/>
                </a:cxn>
                <a:cxn ang="0">
                  <a:pos x="42022" y="2600"/>
                </a:cxn>
                <a:cxn ang="0">
                  <a:pos x="4334" y="24299"/>
                </a:cxn>
                <a:cxn ang="0">
                  <a:pos x="2735" y="34807"/>
                </a:cxn>
                <a:cxn ang="0">
                  <a:pos x="34485" y="51709"/>
                </a:cxn>
                <a:cxn ang="0">
                  <a:pos x="53671" y="50339"/>
                </a:cxn>
              </a:cxnLst>
              <a:rect l="l" t="t" r="r" b="b"/>
              <a:pathLst>
                <a:path w="96599" h="53426">
                  <a:moveTo>
                    <a:pt x="53671" y="50339"/>
                  </a:moveTo>
                  <a:lnTo>
                    <a:pt x="91361" y="28639"/>
                  </a:lnTo>
                  <a:cubicBezTo>
                    <a:pt x="97071" y="25442"/>
                    <a:pt x="97756" y="20644"/>
                    <a:pt x="92960" y="18132"/>
                  </a:cubicBezTo>
                  <a:lnTo>
                    <a:pt x="60981" y="1457"/>
                  </a:lnTo>
                  <a:cubicBezTo>
                    <a:pt x="54837" y="-1124"/>
                    <a:pt x="47824" y="-713"/>
                    <a:pt x="42022" y="2600"/>
                  </a:cubicBezTo>
                  <a:lnTo>
                    <a:pt x="4334" y="24299"/>
                  </a:lnTo>
                  <a:cubicBezTo>
                    <a:pt x="-1377" y="27725"/>
                    <a:pt x="-2063" y="32294"/>
                    <a:pt x="2735" y="34807"/>
                  </a:cubicBezTo>
                  <a:lnTo>
                    <a:pt x="34485" y="51709"/>
                  </a:lnTo>
                  <a:cubicBezTo>
                    <a:pt x="40766" y="54107"/>
                    <a:pt x="47778" y="53605"/>
                    <a:pt x="53671" y="5033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3" name="îs1iďè"/>
            <p:cNvSpPr/>
            <p:nvPr/>
          </p:nvSpPr>
          <p:spPr>
            <a:xfrm>
              <a:off x="6540442" y="4289729"/>
              <a:ext cx="96598" cy="53145"/>
            </a:xfrm>
            <a:custGeom>
              <a:cxnLst>
                <a:cxn ang="0">
                  <a:pos x="53671" y="50108"/>
                </a:cxn>
                <a:cxn ang="0">
                  <a:pos x="91361" y="28408"/>
                </a:cxn>
                <a:cxn ang="0">
                  <a:pos x="92958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8" h="53145">
                  <a:moveTo>
                    <a:pt x="53671" y="50108"/>
                  </a:moveTo>
                  <a:lnTo>
                    <a:pt x="91361" y="28408"/>
                  </a:lnTo>
                  <a:cubicBezTo>
                    <a:pt x="97071" y="25211"/>
                    <a:pt x="97756" y="20414"/>
                    <a:pt x="92958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8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4" name="iś1idè"/>
            <p:cNvSpPr/>
            <p:nvPr/>
          </p:nvSpPr>
          <p:spPr>
            <a:xfrm>
              <a:off x="6461409" y="4334956"/>
              <a:ext cx="96599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4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5" name="iṣļïḓè"/>
            <p:cNvSpPr/>
            <p:nvPr/>
          </p:nvSpPr>
          <p:spPr>
            <a:xfrm>
              <a:off x="6382833" y="4380182"/>
              <a:ext cx="96599" cy="5328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485" y="51479"/>
                </a:cxn>
                <a:cxn ang="0">
                  <a:pos x="53671" y="50337"/>
                </a:cxn>
              </a:cxnLst>
              <a:rect l="l" t="t" r="r" b="b"/>
              <a:pathLst>
                <a:path w="96599" h="5328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485" y="51479"/>
                  </a:lnTo>
                  <a:cubicBezTo>
                    <a:pt x="40743" y="53946"/>
                    <a:pt x="47756" y="53512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6" name="ïṩľiďè"/>
            <p:cNvSpPr/>
            <p:nvPr/>
          </p:nvSpPr>
          <p:spPr>
            <a:xfrm>
              <a:off x="6304030" y="4424217"/>
              <a:ext cx="96599" cy="53920"/>
            </a:xfrm>
            <a:custGeom>
              <a:cxnLst>
                <a:cxn ang="0">
                  <a:pos x="53672" y="51529"/>
                </a:cxn>
                <a:cxn ang="0">
                  <a:pos x="91360" y="28688"/>
                </a:cxn>
                <a:cxn ang="0">
                  <a:pos x="92959" y="18180"/>
                </a:cxn>
                <a:cxn ang="0">
                  <a:pos x="61209" y="1277"/>
                </a:cxn>
                <a:cxn ang="0">
                  <a:pos x="42023" y="2648"/>
                </a:cxn>
                <a:cxn ang="0">
                  <a:pos x="4333" y="24348"/>
                </a:cxn>
                <a:cxn ang="0">
                  <a:pos x="2734" y="34855"/>
                </a:cxn>
                <a:cxn ang="0">
                  <a:pos x="34713" y="51757"/>
                </a:cxn>
                <a:cxn ang="0">
                  <a:pos x="53672" y="51529"/>
                </a:cxn>
              </a:cxnLst>
              <a:rect l="l" t="t" r="r" b="b"/>
              <a:pathLst>
                <a:path w="96599" h="53920">
                  <a:moveTo>
                    <a:pt x="53672" y="51529"/>
                  </a:moveTo>
                  <a:lnTo>
                    <a:pt x="91360" y="28688"/>
                  </a:lnTo>
                  <a:cubicBezTo>
                    <a:pt x="97071" y="25261"/>
                    <a:pt x="97756" y="20693"/>
                    <a:pt x="92959" y="18180"/>
                  </a:cubicBezTo>
                  <a:lnTo>
                    <a:pt x="61209" y="1277"/>
                  </a:lnTo>
                  <a:cubicBezTo>
                    <a:pt x="54928" y="-1121"/>
                    <a:pt x="47916" y="-619"/>
                    <a:pt x="42023" y="2648"/>
                  </a:cubicBezTo>
                  <a:lnTo>
                    <a:pt x="4333" y="24348"/>
                  </a:lnTo>
                  <a:cubicBezTo>
                    <a:pt x="-1377" y="27774"/>
                    <a:pt x="-2062" y="32342"/>
                    <a:pt x="2734" y="34855"/>
                  </a:cubicBezTo>
                  <a:lnTo>
                    <a:pt x="34713" y="51757"/>
                  </a:lnTo>
                  <a:cubicBezTo>
                    <a:pt x="40767" y="54430"/>
                    <a:pt x="47687" y="54338"/>
                    <a:pt x="53672" y="5152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7" name="îsḷiḑê"/>
            <p:cNvSpPr/>
            <p:nvPr/>
          </p:nvSpPr>
          <p:spPr>
            <a:xfrm>
              <a:off x="6225454" y="4470635"/>
              <a:ext cx="96599" cy="5337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707"/>
                </a:cxn>
                <a:cxn ang="0">
                  <a:pos x="53672" y="50336"/>
                </a:cxn>
              </a:cxnLst>
              <a:rect l="l" t="t" r="r" b="b"/>
              <a:pathLst>
                <a:path w="96599" h="5337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439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713" y="51707"/>
                  </a:lnTo>
                  <a:cubicBezTo>
                    <a:pt x="40925" y="54037"/>
                    <a:pt x="47847" y="53535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8" name="ísľiḍé"/>
            <p:cNvSpPr/>
            <p:nvPr/>
          </p:nvSpPr>
          <p:spPr>
            <a:xfrm>
              <a:off x="6146879" y="4516090"/>
              <a:ext cx="96599" cy="53145"/>
            </a:xfrm>
            <a:custGeom>
              <a:cxnLst>
                <a:cxn ang="0">
                  <a:pos x="53672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9"/>
                </a:cxn>
                <a:cxn ang="0">
                  <a:pos x="53672" y="50109"/>
                </a:cxn>
              </a:cxnLst>
              <a:rect l="l" t="t" r="r" b="b"/>
              <a:pathLst>
                <a:path w="96599" h="53145">
                  <a:moveTo>
                    <a:pt x="53672" y="50109"/>
                  </a:moveTo>
                  <a:lnTo>
                    <a:pt x="91360" y="28409"/>
                  </a:lnTo>
                  <a:cubicBezTo>
                    <a:pt x="97071" y="25211"/>
                    <a:pt x="97756" y="20415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495"/>
                    <a:pt x="-2062" y="32063"/>
                    <a:pt x="2734" y="34804"/>
                  </a:cubicBezTo>
                  <a:lnTo>
                    <a:pt x="34713" y="51479"/>
                  </a:lnTo>
                  <a:cubicBezTo>
                    <a:pt x="40925" y="53809"/>
                    <a:pt x="47847" y="53306"/>
                    <a:pt x="53672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09" name="îSľïḋê"/>
            <p:cNvSpPr/>
            <p:nvPr/>
          </p:nvSpPr>
          <p:spPr>
            <a:xfrm>
              <a:off x="6068303" y="4561317"/>
              <a:ext cx="96599" cy="53912"/>
            </a:xfrm>
            <a:custGeom>
              <a:cxnLst>
                <a:cxn ang="0">
                  <a:pos x="53672" y="50109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5439"/>
                </a:cxn>
                <a:cxn ang="0">
                  <a:pos x="2734" y="35946"/>
                </a:cxn>
                <a:cxn ang="0">
                  <a:pos x="34484" y="52621"/>
                </a:cxn>
                <a:cxn ang="0">
                  <a:pos x="53672" y="50109"/>
                </a:cxn>
              </a:cxnLst>
              <a:rect l="l" t="t" r="r" b="b"/>
              <a:pathLst>
                <a:path w="96599" h="53912">
                  <a:moveTo>
                    <a:pt x="53672" y="50109"/>
                  </a:moveTo>
                  <a:lnTo>
                    <a:pt x="91360" y="28409"/>
                  </a:lnTo>
                  <a:cubicBezTo>
                    <a:pt x="97071" y="25210"/>
                    <a:pt x="97756" y="20414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5439"/>
                  </a:lnTo>
                  <a:cubicBezTo>
                    <a:pt x="-1377" y="28637"/>
                    <a:pt x="-2062" y="33434"/>
                    <a:pt x="2734" y="35946"/>
                  </a:cubicBezTo>
                  <a:lnTo>
                    <a:pt x="34484" y="52621"/>
                  </a:lnTo>
                  <a:cubicBezTo>
                    <a:pt x="40925" y="54676"/>
                    <a:pt x="47962" y="53740"/>
                    <a:pt x="53672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0" name="îṣḻide"/>
            <p:cNvSpPr/>
            <p:nvPr/>
          </p:nvSpPr>
          <p:spPr>
            <a:xfrm>
              <a:off x="5989499" y="4606494"/>
              <a:ext cx="96713" cy="53329"/>
            </a:xfrm>
            <a:custGeom>
              <a:cxnLst>
                <a:cxn ang="0">
                  <a:pos x="53672" y="50158"/>
                </a:cxn>
                <a:cxn ang="0">
                  <a:pos x="91589" y="28459"/>
                </a:cxn>
                <a:cxn ang="0">
                  <a:pos x="92959" y="17951"/>
                </a:cxn>
                <a:cxn ang="0">
                  <a:pos x="61210" y="1277"/>
                </a:cxn>
                <a:cxn ang="0">
                  <a:pos x="42022" y="2648"/>
                </a:cxn>
                <a:cxn ang="0">
                  <a:pos x="4333" y="24347"/>
                </a:cxn>
                <a:cxn ang="0">
                  <a:pos x="2735" y="34855"/>
                </a:cxn>
                <a:cxn ang="0">
                  <a:pos x="34713" y="51529"/>
                </a:cxn>
                <a:cxn ang="0">
                  <a:pos x="53672" y="50158"/>
                </a:cxn>
              </a:cxnLst>
              <a:rect l="l" t="t" r="r" b="b"/>
              <a:pathLst>
                <a:path w="96713" h="53327">
                  <a:moveTo>
                    <a:pt x="53672" y="50158"/>
                  </a:moveTo>
                  <a:lnTo>
                    <a:pt x="91589" y="28459"/>
                  </a:lnTo>
                  <a:cubicBezTo>
                    <a:pt x="97072" y="25261"/>
                    <a:pt x="97985" y="20464"/>
                    <a:pt x="92959" y="17951"/>
                  </a:cubicBezTo>
                  <a:lnTo>
                    <a:pt x="61210" y="1277"/>
                  </a:lnTo>
                  <a:cubicBezTo>
                    <a:pt x="54928" y="-1121"/>
                    <a:pt x="47915" y="-619"/>
                    <a:pt x="42022" y="2648"/>
                  </a:cubicBezTo>
                  <a:lnTo>
                    <a:pt x="4333" y="24347"/>
                  </a:lnTo>
                  <a:cubicBezTo>
                    <a:pt x="-1377" y="27545"/>
                    <a:pt x="-2062" y="32342"/>
                    <a:pt x="2735" y="34855"/>
                  </a:cubicBezTo>
                  <a:lnTo>
                    <a:pt x="34713" y="51529"/>
                  </a:lnTo>
                  <a:cubicBezTo>
                    <a:pt x="40903" y="54042"/>
                    <a:pt x="47915" y="53539"/>
                    <a:pt x="53672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1" name="iṡḷídê"/>
            <p:cNvSpPr/>
            <p:nvPr/>
          </p:nvSpPr>
          <p:spPr>
            <a:xfrm>
              <a:off x="5910925" y="4650856"/>
              <a:ext cx="96598" cy="53642"/>
            </a:xfrm>
            <a:custGeom>
              <a:cxnLst>
                <a:cxn ang="0">
                  <a:pos x="53671" y="51251"/>
                </a:cxn>
                <a:cxn ang="0">
                  <a:pos x="91361" y="28409"/>
                </a:cxn>
                <a:cxn ang="0">
                  <a:pos x="92958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479"/>
                </a:cxn>
                <a:cxn ang="0">
                  <a:pos x="53671" y="51251"/>
                </a:cxn>
              </a:cxnLst>
              <a:rect l="l" t="t" r="r" b="b"/>
              <a:pathLst>
                <a:path w="96598" h="53642">
                  <a:moveTo>
                    <a:pt x="53671" y="51251"/>
                  </a:moveTo>
                  <a:lnTo>
                    <a:pt x="91361" y="28409"/>
                  </a:lnTo>
                  <a:cubicBezTo>
                    <a:pt x="97071" y="25211"/>
                    <a:pt x="97756" y="20642"/>
                    <a:pt x="92958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2" y="51479"/>
                  </a:lnTo>
                  <a:cubicBezTo>
                    <a:pt x="40766" y="54151"/>
                    <a:pt x="47686" y="54060"/>
                    <a:pt x="53671" y="5125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2" name="iṡlîḍê"/>
            <p:cNvSpPr/>
            <p:nvPr/>
          </p:nvSpPr>
          <p:spPr>
            <a:xfrm>
              <a:off x="5796467" y="4699887"/>
              <a:ext cx="127515" cy="70978"/>
            </a:xfrm>
            <a:custGeom>
              <a:cxnLst>
                <a:cxn ang="0">
                  <a:pos x="51408" y="68232"/>
                </a:cxn>
                <a:cxn ang="0">
                  <a:pos x="122446" y="27345"/>
                </a:cxn>
                <a:cxn ang="0">
                  <a:pos x="124045" y="17295"/>
                </a:cxn>
                <a:cxn ang="0">
                  <a:pos x="93436" y="1077"/>
                </a:cxn>
                <a:cxn ang="0">
                  <a:pos x="75163" y="2448"/>
                </a:cxn>
                <a:cxn ang="0">
                  <a:pos x="4126" y="43335"/>
                </a:cxn>
                <a:cxn ang="0">
                  <a:pos x="2755" y="53385"/>
                </a:cxn>
                <a:cxn ang="0">
                  <a:pos x="33135" y="69374"/>
                </a:cxn>
                <a:cxn ang="0">
                  <a:pos x="51408" y="68232"/>
                </a:cxn>
              </a:cxnLst>
              <a:rect l="l" t="t" r="r" b="b"/>
              <a:pathLst>
                <a:path w="127515" h="70978">
                  <a:moveTo>
                    <a:pt x="51408" y="68232"/>
                  </a:moveTo>
                  <a:lnTo>
                    <a:pt x="122446" y="27345"/>
                  </a:lnTo>
                  <a:cubicBezTo>
                    <a:pt x="127927" y="24148"/>
                    <a:pt x="128613" y="19579"/>
                    <a:pt x="124045" y="17295"/>
                  </a:cubicBezTo>
                  <a:lnTo>
                    <a:pt x="93436" y="1077"/>
                  </a:lnTo>
                  <a:cubicBezTo>
                    <a:pt x="87429" y="-1047"/>
                    <a:pt x="80805" y="-544"/>
                    <a:pt x="75163" y="2448"/>
                  </a:cubicBezTo>
                  <a:lnTo>
                    <a:pt x="4126" y="43335"/>
                  </a:lnTo>
                  <a:cubicBezTo>
                    <a:pt x="-1356" y="46532"/>
                    <a:pt x="-2042" y="50872"/>
                    <a:pt x="2755" y="53385"/>
                  </a:cubicBezTo>
                  <a:lnTo>
                    <a:pt x="33135" y="69374"/>
                  </a:lnTo>
                  <a:cubicBezTo>
                    <a:pt x="39119" y="71567"/>
                    <a:pt x="45742" y="71133"/>
                    <a:pt x="51408" y="6823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3" name="îSḷiḓê"/>
            <p:cNvSpPr/>
            <p:nvPr/>
          </p:nvSpPr>
          <p:spPr>
            <a:xfrm>
              <a:off x="6642430" y="4301930"/>
              <a:ext cx="96638" cy="53329"/>
            </a:xfrm>
            <a:custGeom>
              <a:cxnLst>
                <a:cxn ang="0">
                  <a:pos x="53785" y="50242"/>
                </a:cxn>
                <a:cxn ang="0">
                  <a:pos x="91474" y="28542"/>
                </a:cxn>
                <a:cxn ang="0">
                  <a:pos x="93073" y="18035"/>
                </a:cxn>
                <a:cxn ang="0">
                  <a:pos x="61094" y="1360"/>
                </a:cxn>
                <a:cxn ang="0">
                  <a:pos x="42137" y="2731"/>
                </a:cxn>
                <a:cxn ang="0">
                  <a:pos x="4219" y="24431"/>
                </a:cxn>
                <a:cxn ang="0">
                  <a:pos x="2848" y="34938"/>
                </a:cxn>
                <a:cxn ang="0">
                  <a:pos x="34599" y="51612"/>
                </a:cxn>
                <a:cxn ang="0">
                  <a:pos x="53785" y="50242"/>
                </a:cxn>
              </a:cxnLst>
              <a:rect l="l" t="t" r="r" b="b"/>
              <a:pathLst>
                <a:path w="96638" h="53327">
                  <a:moveTo>
                    <a:pt x="53785" y="50242"/>
                  </a:moveTo>
                  <a:lnTo>
                    <a:pt x="91474" y="28542"/>
                  </a:lnTo>
                  <a:cubicBezTo>
                    <a:pt x="96956" y="25344"/>
                    <a:pt x="97871" y="20547"/>
                    <a:pt x="93073" y="18035"/>
                  </a:cubicBezTo>
                  <a:lnTo>
                    <a:pt x="61094" y="1360"/>
                  </a:lnTo>
                  <a:cubicBezTo>
                    <a:pt x="54904" y="-1152"/>
                    <a:pt x="47892" y="-649"/>
                    <a:pt x="42137" y="2731"/>
                  </a:cubicBezTo>
                  <a:lnTo>
                    <a:pt x="4219" y="24431"/>
                  </a:lnTo>
                  <a:cubicBezTo>
                    <a:pt x="-1263" y="27628"/>
                    <a:pt x="-2176" y="32425"/>
                    <a:pt x="2848" y="34938"/>
                  </a:cubicBezTo>
                  <a:lnTo>
                    <a:pt x="34599" y="51612"/>
                  </a:lnTo>
                  <a:cubicBezTo>
                    <a:pt x="40881" y="54010"/>
                    <a:pt x="47892" y="53508"/>
                    <a:pt x="53785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4" name="ïslidé"/>
            <p:cNvSpPr/>
            <p:nvPr/>
          </p:nvSpPr>
          <p:spPr>
            <a:xfrm>
              <a:off x="6721119" y="4256609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2"/>
                    <a:pt x="47848" y="-601"/>
                    <a:pt x="42023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4"/>
                  </a:cubicBezTo>
                  <a:lnTo>
                    <a:pt x="34714" y="51707"/>
                  </a:lnTo>
                  <a:cubicBezTo>
                    <a:pt x="40926" y="54037"/>
                    <a:pt x="47848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5" name="iṧlíḑe"/>
            <p:cNvSpPr/>
            <p:nvPr/>
          </p:nvSpPr>
          <p:spPr>
            <a:xfrm>
              <a:off x="6563283" y="4347290"/>
              <a:ext cx="96598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58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8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58" y="18130"/>
                  </a:cubicBezTo>
                  <a:lnTo>
                    <a:pt x="60981" y="1227"/>
                  </a:lnTo>
                  <a:cubicBezTo>
                    <a:pt x="54767" y="-1102"/>
                    <a:pt x="47847" y="-601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6" name="îṣ1îḓe"/>
            <p:cNvSpPr/>
            <p:nvPr/>
          </p:nvSpPr>
          <p:spPr>
            <a:xfrm>
              <a:off x="6484936" y="4390551"/>
              <a:ext cx="96598" cy="54286"/>
            </a:xfrm>
            <a:custGeom>
              <a:cxnLst>
                <a:cxn ang="0">
                  <a:pos x="53672" y="51389"/>
                </a:cxn>
                <a:cxn ang="0">
                  <a:pos x="91360" y="28548"/>
                </a:cxn>
                <a:cxn ang="0">
                  <a:pos x="92959" y="18041"/>
                </a:cxn>
                <a:cxn ang="0">
                  <a:pos x="61210" y="1366"/>
                </a:cxn>
                <a:cxn ang="0">
                  <a:pos x="42022" y="2508"/>
                </a:cxn>
                <a:cxn ang="0">
                  <a:pos x="4333" y="25349"/>
                </a:cxn>
                <a:cxn ang="0">
                  <a:pos x="2735" y="35857"/>
                </a:cxn>
                <a:cxn ang="0">
                  <a:pos x="34713" y="52531"/>
                </a:cxn>
                <a:cxn ang="0">
                  <a:pos x="53672" y="51389"/>
                </a:cxn>
              </a:cxnLst>
              <a:rect l="l" t="t" r="r" b="b"/>
              <a:pathLst>
                <a:path w="96598" h="54286">
                  <a:moveTo>
                    <a:pt x="53672" y="51389"/>
                  </a:moveTo>
                  <a:lnTo>
                    <a:pt x="91360" y="28548"/>
                  </a:lnTo>
                  <a:cubicBezTo>
                    <a:pt x="97070" y="25349"/>
                    <a:pt x="97756" y="20553"/>
                    <a:pt x="92959" y="18041"/>
                  </a:cubicBezTo>
                  <a:lnTo>
                    <a:pt x="61210" y="1366"/>
                  </a:lnTo>
                  <a:cubicBezTo>
                    <a:pt x="54950" y="-1101"/>
                    <a:pt x="47938" y="-667"/>
                    <a:pt x="42022" y="2508"/>
                  </a:cubicBezTo>
                  <a:lnTo>
                    <a:pt x="4333" y="25349"/>
                  </a:lnTo>
                  <a:cubicBezTo>
                    <a:pt x="-1377" y="28548"/>
                    <a:pt x="-2062" y="33116"/>
                    <a:pt x="2735" y="35857"/>
                  </a:cubicBezTo>
                  <a:lnTo>
                    <a:pt x="34713" y="52531"/>
                  </a:lnTo>
                  <a:cubicBezTo>
                    <a:pt x="40903" y="54930"/>
                    <a:pt x="47825" y="54495"/>
                    <a:pt x="53672" y="5138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7" name="íS1îḓe"/>
            <p:cNvSpPr/>
            <p:nvPr/>
          </p:nvSpPr>
          <p:spPr>
            <a:xfrm>
              <a:off x="6406361" y="4437515"/>
              <a:ext cx="96599" cy="53196"/>
            </a:xfrm>
            <a:custGeom>
              <a:cxnLst>
                <a:cxn ang="0">
                  <a:pos x="53672" y="50108"/>
                </a:cxn>
                <a:cxn ang="0">
                  <a:pos x="91361" y="28409"/>
                </a:cxn>
                <a:cxn ang="0">
                  <a:pos x="92959" y="17902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3" y="24297"/>
                </a:cxn>
                <a:cxn ang="0">
                  <a:pos x="2735" y="34804"/>
                </a:cxn>
                <a:cxn ang="0">
                  <a:pos x="34484" y="51479"/>
                </a:cxn>
                <a:cxn ang="0">
                  <a:pos x="53672" y="50108"/>
                </a:cxn>
              </a:cxnLst>
              <a:rect l="l" t="t" r="r" b="b"/>
              <a:pathLst>
                <a:path w="96599" h="53196">
                  <a:moveTo>
                    <a:pt x="53672" y="50108"/>
                  </a:moveTo>
                  <a:lnTo>
                    <a:pt x="91361" y="28409"/>
                  </a:lnTo>
                  <a:cubicBezTo>
                    <a:pt x="97072" y="25211"/>
                    <a:pt x="97756" y="20415"/>
                    <a:pt x="92959" y="17902"/>
                  </a:cubicBezTo>
                  <a:lnTo>
                    <a:pt x="60981" y="1227"/>
                  </a:lnTo>
                  <a:cubicBezTo>
                    <a:pt x="54768" y="-1103"/>
                    <a:pt x="47847" y="-600"/>
                    <a:pt x="42022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5" y="34804"/>
                  </a:cubicBezTo>
                  <a:lnTo>
                    <a:pt x="34484" y="51479"/>
                  </a:lnTo>
                  <a:cubicBezTo>
                    <a:pt x="40766" y="53878"/>
                    <a:pt x="47779" y="53375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8" name="íşļîḍe"/>
            <p:cNvSpPr/>
            <p:nvPr/>
          </p:nvSpPr>
          <p:spPr>
            <a:xfrm>
              <a:off x="6327557" y="4482970"/>
              <a:ext cx="96599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9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5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19" name="iṩḻïḋê"/>
            <p:cNvSpPr/>
            <p:nvPr/>
          </p:nvSpPr>
          <p:spPr>
            <a:xfrm>
              <a:off x="6248753" y="4528832"/>
              <a:ext cx="96599" cy="53195"/>
            </a:xfrm>
            <a:custGeom>
              <a:cxnLst>
                <a:cxn ang="0">
                  <a:pos x="53671" y="50158"/>
                </a:cxn>
                <a:cxn ang="0">
                  <a:pos x="91361" y="28458"/>
                </a:cxn>
                <a:cxn ang="0">
                  <a:pos x="92960" y="17951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7"/>
                </a:cxn>
                <a:cxn ang="0">
                  <a:pos x="2735" y="34854"/>
                </a:cxn>
                <a:cxn ang="0">
                  <a:pos x="34714" y="51529"/>
                </a:cxn>
                <a:cxn ang="0">
                  <a:pos x="53671" y="50158"/>
                </a:cxn>
              </a:cxnLst>
              <a:rect l="l" t="t" r="r" b="b"/>
              <a:pathLst>
                <a:path w="96599" h="53195">
                  <a:moveTo>
                    <a:pt x="53671" y="50158"/>
                  </a:moveTo>
                  <a:lnTo>
                    <a:pt x="91361" y="28458"/>
                  </a:lnTo>
                  <a:cubicBezTo>
                    <a:pt x="97071" y="25261"/>
                    <a:pt x="97756" y="20464"/>
                    <a:pt x="92960" y="17951"/>
                  </a:cubicBezTo>
                  <a:lnTo>
                    <a:pt x="61209" y="1277"/>
                  </a:lnTo>
                  <a:cubicBezTo>
                    <a:pt x="54927" y="-1121"/>
                    <a:pt x="47916" y="-619"/>
                    <a:pt x="42022" y="2648"/>
                  </a:cubicBezTo>
                  <a:lnTo>
                    <a:pt x="4334" y="24347"/>
                  </a:lnTo>
                  <a:cubicBezTo>
                    <a:pt x="-1377" y="27545"/>
                    <a:pt x="-2063" y="32342"/>
                    <a:pt x="2735" y="34854"/>
                  </a:cubicBezTo>
                  <a:lnTo>
                    <a:pt x="34714" y="51529"/>
                  </a:lnTo>
                  <a:cubicBezTo>
                    <a:pt x="40926" y="53858"/>
                    <a:pt x="47847" y="53356"/>
                    <a:pt x="53671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0" name="ïslïḍe"/>
            <p:cNvSpPr/>
            <p:nvPr/>
          </p:nvSpPr>
          <p:spPr>
            <a:xfrm>
              <a:off x="6170177" y="4573423"/>
              <a:ext cx="96599" cy="53320"/>
            </a:xfrm>
            <a:custGeom>
              <a:cxnLst>
                <a:cxn ang="0">
                  <a:pos x="53671" y="51250"/>
                </a:cxn>
                <a:cxn ang="0">
                  <a:pos x="91361" y="28409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5627" y="51250"/>
                </a:cxn>
                <a:cxn ang="0">
                  <a:pos x="53671" y="51250"/>
                </a:cxn>
              </a:cxnLst>
              <a:rect l="l" t="t" r="r" b="b"/>
              <a:pathLst>
                <a:path w="96599" h="53320">
                  <a:moveTo>
                    <a:pt x="53671" y="51250"/>
                  </a:moveTo>
                  <a:lnTo>
                    <a:pt x="91361" y="28409"/>
                  </a:lnTo>
                  <a:cubicBezTo>
                    <a:pt x="97071" y="25210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5627" y="51250"/>
                  </a:lnTo>
                  <a:cubicBezTo>
                    <a:pt x="41383" y="53717"/>
                    <a:pt x="47916" y="53717"/>
                    <a:pt x="53671" y="51250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1" name="îṧḷidê"/>
            <p:cNvSpPr/>
            <p:nvPr/>
          </p:nvSpPr>
          <p:spPr>
            <a:xfrm>
              <a:off x="6091602" y="4618876"/>
              <a:ext cx="96599" cy="53821"/>
            </a:xfrm>
            <a:custGeom>
              <a:cxnLst>
                <a:cxn ang="0">
                  <a:pos x="53444" y="51481"/>
                </a:cxn>
                <a:cxn ang="0">
                  <a:pos x="91361" y="28639"/>
                </a:cxn>
                <a:cxn ang="0">
                  <a:pos x="92960" y="18132"/>
                </a:cxn>
                <a:cxn ang="0">
                  <a:pos x="60981" y="1457"/>
                </a:cxn>
                <a:cxn ang="0">
                  <a:pos x="42023" y="2599"/>
                </a:cxn>
                <a:cxn ang="0">
                  <a:pos x="4334" y="24299"/>
                </a:cxn>
                <a:cxn ang="0">
                  <a:pos x="2735" y="34806"/>
                </a:cxn>
                <a:cxn ang="0">
                  <a:pos x="34714" y="51709"/>
                </a:cxn>
                <a:cxn ang="0">
                  <a:pos x="53444" y="51481"/>
                </a:cxn>
              </a:cxnLst>
              <a:rect l="l" t="t" r="r" b="b"/>
              <a:pathLst>
                <a:path w="96599" h="53821">
                  <a:moveTo>
                    <a:pt x="53444" y="51481"/>
                  </a:moveTo>
                  <a:lnTo>
                    <a:pt x="91361" y="28639"/>
                  </a:lnTo>
                  <a:cubicBezTo>
                    <a:pt x="97071" y="25441"/>
                    <a:pt x="97757" y="20644"/>
                    <a:pt x="92960" y="18132"/>
                  </a:cubicBezTo>
                  <a:lnTo>
                    <a:pt x="60981" y="1457"/>
                  </a:lnTo>
                  <a:cubicBezTo>
                    <a:pt x="54837" y="-1124"/>
                    <a:pt x="47824" y="-713"/>
                    <a:pt x="42023" y="2599"/>
                  </a:cubicBezTo>
                  <a:lnTo>
                    <a:pt x="4334" y="24299"/>
                  </a:lnTo>
                  <a:cubicBezTo>
                    <a:pt x="-1377" y="27725"/>
                    <a:pt x="-2063" y="32294"/>
                    <a:pt x="2735" y="34806"/>
                  </a:cubicBezTo>
                  <a:lnTo>
                    <a:pt x="34714" y="51709"/>
                  </a:lnTo>
                  <a:cubicBezTo>
                    <a:pt x="40697" y="54313"/>
                    <a:pt x="47527" y="54222"/>
                    <a:pt x="53444" y="5148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2" name="îslîḓé"/>
            <p:cNvSpPr/>
            <p:nvPr/>
          </p:nvSpPr>
          <p:spPr>
            <a:xfrm>
              <a:off x="6012570" y="4664512"/>
              <a:ext cx="96713" cy="53329"/>
            </a:xfrm>
            <a:custGeom>
              <a:cxnLst>
                <a:cxn ang="0">
                  <a:pos x="53672" y="50158"/>
                </a:cxn>
                <a:cxn ang="0">
                  <a:pos x="91589" y="28458"/>
                </a:cxn>
                <a:cxn ang="0">
                  <a:pos x="92959" y="17951"/>
                </a:cxn>
                <a:cxn ang="0">
                  <a:pos x="61209" y="1277"/>
                </a:cxn>
                <a:cxn ang="0">
                  <a:pos x="42023" y="2647"/>
                </a:cxn>
                <a:cxn ang="0">
                  <a:pos x="4333" y="24347"/>
                </a:cxn>
                <a:cxn ang="0">
                  <a:pos x="2734" y="34854"/>
                </a:cxn>
                <a:cxn ang="0">
                  <a:pos x="34713" y="51529"/>
                </a:cxn>
                <a:cxn ang="0">
                  <a:pos x="53672" y="50158"/>
                </a:cxn>
              </a:cxnLst>
              <a:rect l="l" t="t" r="r" b="b"/>
              <a:pathLst>
                <a:path w="96713" h="53327">
                  <a:moveTo>
                    <a:pt x="53672" y="50158"/>
                  </a:moveTo>
                  <a:lnTo>
                    <a:pt x="91589" y="28458"/>
                  </a:lnTo>
                  <a:cubicBezTo>
                    <a:pt x="97071" y="25261"/>
                    <a:pt x="97985" y="20464"/>
                    <a:pt x="92959" y="17951"/>
                  </a:cubicBezTo>
                  <a:lnTo>
                    <a:pt x="61209" y="1277"/>
                  </a:lnTo>
                  <a:cubicBezTo>
                    <a:pt x="54928" y="-1121"/>
                    <a:pt x="47916" y="-619"/>
                    <a:pt x="42023" y="2647"/>
                  </a:cubicBezTo>
                  <a:lnTo>
                    <a:pt x="4333" y="24347"/>
                  </a:lnTo>
                  <a:cubicBezTo>
                    <a:pt x="-1377" y="27545"/>
                    <a:pt x="-2062" y="32342"/>
                    <a:pt x="2734" y="34854"/>
                  </a:cubicBezTo>
                  <a:lnTo>
                    <a:pt x="34713" y="51529"/>
                  </a:lnTo>
                  <a:cubicBezTo>
                    <a:pt x="40903" y="54041"/>
                    <a:pt x="47916" y="53539"/>
                    <a:pt x="53672" y="5015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3" name="ïśliďe"/>
            <p:cNvSpPr/>
            <p:nvPr/>
          </p:nvSpPr>
          <p:spPr>
            <a:xfrm>
              <a:off x="5933994" y="4709788"/>
              <a:ext cx="96599" cy="5408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5439"/>
                </a:cxn>
                <a:cxn ang="0">
                  <a:pos x="2734" y="35946"/>
                </a:cxn>
                <a:cxn ang="0">
                  <a:pos x="34713" y="52849"/>
                </a:cxn>
                <a:cxn ang="0">
                  <a:pos x="53672" y="50336"/>
                </a:cxn>
              </a:cxnLst>
              <a:rect l="l" t="t" r="r" b="b"/>
              <a:pathLst>
                <a:path w="96599" h="5408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210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5439"/>
                  </a:lnTo>
                  <a:cubicBezTo>
                    <a:pt x="-1377" y="28865"/>
                    <a:pt x="-2062" y="33434"/>
                    <a:pt x="2734" y="35946"/>
                  </a:cubicBezTo>
                  <a:lnTo>
                    <a:pt x="34713" y="52849"/>
                  </a:lnTo>
                  <a:cubicBezTo>
                    <a:pt x="41086" y="54814"/>
                    <a:pt x="48030" y="53900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4" name="iṥľïḍe"/>
            <p:cNvSpPr/>
            <p:nvPr/>
          </p:nvSpPr>
          <p:spPr>
            <a:xfrm>
              <a:off x="5855191" y="4754508"/>
              <a:ext cx="96598" cy="53424"/>
            </a:xfrm>
            <a:custGeom>
              <a:cxnLst>
                <a:cxn ang="0">
                  <a:pos x="53671" y="50387"/>
                </a:cxn>
                <a:cxn ang="0">
                  <a:pos x="91361" y="28687"/>
                </a:cxn>
                <a:cxn ang="0">
                  <a:pos x="92958" y="18180"/>
                </a:cxn>
                <a:cxn ang="0">
                  <a:pos x="61209" y="1277"/>
                </a:cxn>
                <a:cxn ang="0">
                  <a:pos x="42022" y="2647"/>
                </a:cxn>
                <a:cxn ang="0">
                  <a:pos x="4334" y="24347"/>
                </a:cxn>
                <a:cxn ang="0">
                  <a:pos x="2735" y="34854"/>
                </a:cxn>
                <a:cxn ang="0">
                  <a:pos x="34712" y="51757"/>
                </a:cxn>
                <a:cxn ang="0">
                  <a:pos x="53671" y="50387"/>
                </a:cxn>
              </a:cxnLst>
              <a:rect l="l" t="t" r="r" b="b"/>
              <a:pathLst>
                <a:path w="96598" h="53424">
                  <a:moveTo>
                    <a:pt x="53671" y="50387"/>
                  </a:moveTo>
                  <a:lnTo>
                    <a:pt x="91361" y="28687"/>
                  </a:lnTo>
                  <a:cubicBezTo>
                    <a:pt x="97071" y="25261"/>
                    <a:pt x="97756" y="20692"/>
                    <a:pt x="92958" y="18180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7"/>
                  </a:cubicBezTo>
                  <a:lnTo>
                    <a:pt x="4334" y="24347"/>
                  </a:lnTo>
                  <a:cubicBezTo>
                    <a:pt x="-1377" y="27545"/>
                    <a:pt x="-2063" y="32342"/>
                    <a:pt x="2735" y="34854"/>
                  </a:cubicBezTo>
                  <a:lnTo>
                    <a:pt x="34712" y="51757"/>
                  </a:lnTo>
                  <a:cubicBezTo>
                    <a:pt x="40926" y="54087"/>
                    <a:pt x="47847" y="53584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5" name="íṣľiḑé"/>
            <p:cNvSpPr/>
            <p:nvPr/>
          </p:nvSpPr>
          <p:spPr>
            <a:xfrm>
              <a:off x="6802605" y="4191003"/>
              <a:ext cx="127515" cy="72308"/>
            </a:xfrm>
            <a:custGeom>
              <a:cxnLst>
                <a:cxn ang="0">
                  <a:pos x="51447" y="68203"/>
                </a:cxn>
                <a:cxn ang="0">
                  <a:pos x="122484" y="27316"/>
                </a:cxn>
                <a:cxn ang="0">
                  <a:pos x="123855" y="17266"/>
                </a:cxn>
                <a:cxn ang="0">
                  <a:pos x="93475" y="1277"/>
                </a:cxn>
                <a:cxn ang="0">
                  <a:pos x="75202" y="2648"/>
                </a:cxn>
                <a:cxn ang="0">
                  <a:pos x="4164" y="45362"/>
                </a:cxn>
                <a:cxn ang="0">
                  <a:pos x="2565" y="55412"/>
                </a:cxn>
                <a:cxn ang="0">
                  <a:pos x="33174" y="71401"/>
                </a:cxn>
                <a:cxn ang="0">
                  <a:pos x="51447" y="68203"/>
                </a:cxn>
              </a:cxnLst>
              <a:rect l="l" t="t" r="r" b="b"/>
              <a:pathLst>
                <a:path w="127515" h="72308">
                  <a:moveTo>
                    <a:pt x="51447" y="68203"/>
                  </a:moveTo>
                  <a:lnTo>
                    <a:pt x="122484" y="27316"/>
                  </a:lnTo>
                  <a:cubicBezTo>
                    <a:pt x="127966" y="24119"/>
                    <a:pt x="128652" y="19779"/>
                    <a:pt x="123855" y="17266"/>
                  </a:cubicBezTo>
                  <a:lnTo>
                    <a:pt x="93475" y="1277"/>
                  </a:lnTo>
                  <a:cubicBezTo>
                    <a:pt x="87491" y="-1121"/>
                    <a:pt x="80753" y="-619"/>
                    <a:pt x="75202" y="2648"/>
                  </a:cubicBezTo>
                  <a:lnTo>
                    <a:pt x="4164" y="45362"/>
                  </a:lnTo>
                  <a:cubicBezTo>
                    <a:pt x="-1317" y="48331"/>
                    <a:pt x="-2003" y="52899"/>
                    <a:pt x="2565" y="55412"/>
                  </a:cubicBezTo>
                  <a:lnTo>
                    <a:pt x="33174" y="71401"/>
                  </a:lnTo>
                  <a:cubicBezTo>
                    <a:pt x="39432" y="72978"/>
                    <a:pt x="46080" y="71812"/>
                    <a:pt x="51447" y="68203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6" name="iṡļïďe"/>
            <p:cNvSpPr/>
            <p:nvPr/>
          </p:nvSpPr>
          <p:spPr>
            <a:xfrm>
              <a:off x="6688228" y="4344776"/>
              <a:ext cx="96599" cy="53872"/>
            </a:xfrm>
            <a:custGeom>
              <a:cxnLst>
                <a:cxn ang="0">
                  <a:pos x="53671" y="51481"/>
                </a:cxn>
                <a:cxn ang="0">
                  <a:pos x="91360" y="28639"/>
                </a:cxn>
                <a:cxn ang="0">
                  <a:pos x="92959" y="18132"/>
                </a:cxn>
                <a:cxn ang="0">
                  <a:pos x="60980" y="1457"/>
                </a:cxn>
                <a:cxn ang="0">
                  <a:pos x="42023" y="2599"/>
                </a:cxn>
                <a:cxn ang="0">
                  <a:pos x="4333" y="24299"/>
                </a:cxn>
                <a:cxn ang="0">
                  <a:pos x="2734" y="34806"/>
                </a:cxn>
                <a:cxn ang="0">
                  <a:pos x="34713" y="51709"/>
                </a:cxn>
                <a:cxn ang="0">
                  <a:pos x="53671" y="51481"/>
                </a:cxn>
              </a:cxnLst>
              <a:rect l="l" t="t" r="r" b="b"/>
              <a:pathLst>
                <a:path w="96599" h="53871">
                  <a:moveTo>
                    <a:pt x="53671" y="51481"/>
                  </a:moveTo>
                  <a:lnTo>
                    <a:pt x="91360" y="28639"/>
                  </a:lnTo>
                  <a:cubicBezTo>
                    <a:pt x="97071" y="25441"/>
                    <a:pt x="97756" y="20644"/>
                    <a:pt x="92959" y="18132"/>
                  </a:cubicBezTo>
                  <a:lnTo>
                    <a:pt x="60980" y="1457"/>
                  </a:lnTo>
                  <a:cubicBezTo>
                    <a:pt x="54836" y="-1124"/>
                    <a:pt x="47824" y="-713"/>
                    <a:pt x="42023" y="2599"/>
                  </a:cubicBezTo>
                  <a:lnTo>
                    <a:pt x="4333" y="24299"/>
                  </a:lnTo>
                  <a:cubicBezTo>
                    <a:pt x="-1377" y="27725"/>
                    <a:pt x="-2062" y="32294"/>
                    <a:pt x="2734" y="34806"/>
                  </a:cubicBezTo>
                  <a:lnTo>
                    <a:pt x="34713" y="51709"/>
                  </a:lnTo>
                  <a:cubicBezTo>
                    <a:pt x="40767" y="54382"/>
                    <a:pt x="47687" y="54290"/>
                    <a:pt x="53671" y="5148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7" name="í$ḷïḓe"/>
            <p:cNvSpPr/>
            <p:nvPr/>
          </p:nvSpPr>
          <p:spPr>
            <a:xfrm>
              <a:off x="6766802" y="4301557"/>
              <a:ext cx="96599" cy="53424"/>
            </a:xfrm>
            <a:custGeom>
              <a:cxnLst>
                <a:cxn ang="0">
                  <a:pos x="53671" y="50387"/>
                </a:cxn>
                <a:cxn ang="0">
                  <a:pos x="91361" y="28687"/>
                </a:cxn>
                <a:cxn ang="0">
                  <a:pos x="92960" y="18180"/>
                </a:cxn>
                <a:cxn ang="0">
                  <a:pos x="61209" y="1277"/>
                </a:cxn>
                <a:cxn ang="0">
                  <a:pos x="42023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4" y="51757"/>
                </a:cxn>
                <a:cxn ang="0">
                  <a:pos x="53671" y="50387"/>
                </a:cxn>
              </a:cxnLst>
              <a:rect l="l" t="t" r="r" b="b"/>
              <a:pathLst>
                <a:path w="96599" h="53424">
                  <a:moveTo>
                    <a:pt x="53671" y="50387"/>
                  </a:moveTo>
                  <a:lnTo>
                    <a:pt x="91361" y="28687"/>
                  </a:lnTo>
                  <a:cubicBezTo>
                    <a:pt x="97071" y="25261"/>
                    <a:pt x="97757" y="20693"/>
                    <a:pt x="92960" y="18180"/>
                  </a:cubicBezTo>
                  <a:lnTo>
                    <a:pt x="61209" y="1277"/>
                  </a:lnTo>
                  <a:cubicBezTo>
                    <a:pt x="54929" y="-1121"/>
                    <a:pt x="47916" y="-619"/>
                    <a:pt x="42023" y="2648"/>
                  </a:cubicBezTo>
                  <a:lnTo>
                    <a:pt x="4334" y="24348"/>
                  </a:lnTo>
                  <a:cubicBezTo>
                    <a:pt x="-1377" y="27774"/>
                    <a:pt x="-2063" y="32342"/>
                    <a:pt x="2735" y="34855"/>
                  </a:cubicBezTo>
                  <a:lnTo>
                    <a:pt x="34714" y="51757"/>
                  </a:lnTo>
                  <a:cubicBezTo>
                    <a:pt x="40926" y="54087"/>
                    <a:pt x="47848" y="53585"/>
                    <a:pt x="53671" y="5038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8" name="iṣļídê"/>
            <p:cNvSpPr/>
            <p:nvPr/>
          </p:nvSpPr>
          <p:spPr>
            <a:xfrm>
              <a:off x="6608853" y="4391698"/>
              <a:ext cx="96638" cy="53329"/>
            </a:xfrm>
            <a:custGeom>
              <a:cxnLst>
                <a:cxn ang="0">
                  <a:pos x="53785" y="50242"/>
                </a:cxn>
                <a:cxn ang="0">
                  <a:pos x="91475" y="28542"/>
                </a:cxn>
                <a:cxn ang="0">
                  <a:pos x="93073" y="18035"/>
                </a:cxn>
                <a:cxn ang="0">
                  <a:pos x="61095" y="1360"/>
                </a:cxn>
                <a:cxn ang="0">
                  <a:pos x="42136" y="2731"/>
                </a:cxn>
                <a:cxn ang="0">
                  <a:pos x="4219" y="24431"/>
                </a:cxn>
                <a:cxn ang="0">
                  <a:pos x="2849" y="34938"/>
                </a:cxn>
                <a:cxn ang="0">
                  <a:pos x="34598" y="51612"/>
                </a:cxn>
                <a:cxn ang="0">
                  <a:pos x="53785" y="50242"/>
                </a:cxn>
              </a:cxnLst>
              <a:rect l="l" t="t" r="r" b="b"/>
              <a:pathLst>
                <a:path w="96638" h="53327">
                  <a:moveTo>
                    <a:pt x="53785" y="50242"/>
                  </a:moveTo>
                  <a:lnTo>
                    <a:pt x="91475" y="28542"/>
                  </a:lnTo>
                  <a:cubicBezTo>
                    <a:pt x="96957" y="25344"/>
                    <a:pt x="97870" y="20548"/>
                    <a:pt x="93073" y="18035"/>
                  </a:cubicBezTo>
                  <a:lnTo>
                    <a:pt x="61095" y="1360"/>
                  </a:lnTo>
                  <a:cubicBezTo>
                    <a:pt x="54905" y="-1152"/>
                    <a:pt x="47892" y="-649"/>
                    <a:pt x="42136" y="2731"/>
                  </a:cubicBezTo>
                  <a:lnTo>
                    <a:pt x="4219" y="24431"/>
                  </a:lnTo>
                  <a:cubicBezTo>
                    <a:pt x="-1262" y="27629"/>
                    <a:pt x="-2177" y="32425"/>
                    <a:pt x="2849" y="34938"/>
                  </a:cubicBezTo>
                  <a:lnTo>
                    <a:pt x="34598" y="51612"/>
                  </a:lnTo>
                  <a:cubicBezTo>
                    <a:pt x="40880" y="54011"/>
                    <a:pt x="47892" y="53508"/>
                    <a:pt x="53785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29" name="îŝlïḓê"/>
            <p:cNvSpPr/>
            <p:nvPr/>
          </p:nvSpPr>
          <p:spPr>
            <a:xfrm>
              <a:off x="6530848" y="4437515"/>
              <a:ext cx="96599" cy="53145"/>
            </a:xfrm>
            <a:custGeom>
              <a:cxnLst>
                <a:cxn ang="0">
                  <a:pos x="53672" y="50108"/>
                </a:cxn>
                <a:cxn ang="0">
                  <a:pos x="91360" y="28409"/>
                </a:cxn>
                <a:cxn ang="0">
                  <a:pos x="92959" y="17902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479"/>
                </a:cxn>
                <a:cxn ang="0">
                  <a:pos x="53672" y="50108"/>
                </a:cxn>
              </a:cxnLst>
              <a:rect l="l" t="t" r="r" b="b"/>
              <a:pathLst>
                <a:path w="96599" h="53145">
                  <a:moveTo>
                    <a:pt x="53672" y="50108"/>
                  </a:moveTo>
                  <a:lnTo>
                    <a:pt x="91360" y="28409"/>
                  </a:lnTo>
                  <a:cubicBezTo>
                    <a:pt x="97071" y="25211"/>
                    <a:pt x="97756" y="20642"/>
                    <a:pt x="92959" y="17902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8"/>
                  </a:cubicBezTo>
                  <a:lnTo>
                    <a:pt x="4333" y="24297"/>
                  </a:lnTo>
                  <a:cubicBezTo>
                    <a:pt x="-1377" y="27495"/>
                    <a:pt x="-2062" y="32292"/>
                    <a:pt x="2734" y="34804"/>
                  </a:cubicBezTo>
                  <a:lnTo>
                    <a:pt x="34713" y="51479"/>
                  </a:lnTo>
                  <a:cubicBezTo>
                    <a:pt x="40925" y="53809"/>
                    <a:pt x="47847" y="53307"/>
                    <a:pt x="53672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0" name="îṣľîḓè"/>
            <p:cNvSpPr/>
            <p:nvPr/>
          </p:nvSpPr>
          <p:spPr>
            <a:xfrm>
              <a:off x="6452272" y="4482970"/>
              <a:ext cx="96599" cy="54141"/>
            </a:xfrm>
            <a:custGeom>
              <a:cxnLst>
                <a:cxn ang="0">
                  <a:pos x="53672" y="50337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8"/>
                </a:cxn>
                <a:cxn ang="0">
                  <a:pos x="4333" y="25440"/>
                </a:cxn>
                <a:cxn ang="0">
                  <a:pos x="2734" y="35947"/>
                </a:cxn>
                <a:cxn ang="0">
                  <a:pos x="34484" y="52849"/>
                </a:cxn>
                <a:cxn ang="0">
                  <a:pos x="53672" y="50337"/>
                </a:cxn>
              </a:cxnLst>
              <a:rect l="l" t="t" r="r" b="b"/>
              <a:pathLst>
                <a:path w="96599" h="54141">
                  <a:moveTo>
                    <a:pt x="53672" y="50337"/>
                  </a:moveTo>
                  <a:lnTo>
                    <a:pt x="91360" y="28637"/>
                  </a:lnTo>
                  <a:cubicBezTo>
                    <a:pt x="97071" y="25211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8"/>
                  </a:cubicBezTo>
                  <a:lnTo>
                    <a:pt x="4333" y="25440"/>
                  </a:lnTo>
                  <a:cubicBezTo>
                    <a:pt x="-1377" y="28866"/>
                    <a:pt x="-2062" y="33434"/>
                    <a:pt x="2734" y="35947"/>
                  </a:cubicBezTo>
                  <a:lnTo>
                    <a:pt x="34484" y="52849"/>
                  </a:lnTo>
                  <a:cubicBezTo>
                    <a:pt x="40925" y="54906"/>
                    <a:pt x="47962" y="53969"/>
                    <a:pt x="53672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1" name="íṥļíḑè"/>
            <p:cNvSpPr/>
            <p:nvPr/>
          </p:nvSpPr>
          <p:spPr>
            <a:xfrm>
              <a:off x="6373469" y="4527651"/>
              <a:ext cx="96598" cy="54236"/>
            </a:xfrm>
            <a:custGeom>
              <a:cxnLst>
                <a:cxn ang="0">
                  <a:pos x="53671" y="51339"/>
                </a:cxn>
                <a:cxn ang="0">
                  <a:pos x="91361" y="28497"/>
                </a:cxn>
                <a:cxn ang="0">
                  <a:pos x="92958" y="17990"/>
                </a:cxn>
                <a:cxn ang="0">
                  <a:pos x="60981" y="1316"/>
                </a:cxn>
                <a:cxn ang="0">
                  <a:pos x="42022" y="2458"/>
                </a:cxn>
                <a:cxn ang="0">
                  <a:pos x="4334" y="25299"/>
                </a:cxn>
                <a:cxn ang="0">
                  <a:pos x="2735" y="35807"/>
                </a:cxn>
                <a:cxn ang="0">
                  <a:pos x="34712" y="52481"/>
                </a:cxn>
                <a:cxn ang="0">
                  <a:pos x="53671" y="51339"/>
                </a:cxn>
              </a:cxnLst>
              <a:rect l="l" t="t" r="r" b="b"/>
              <a:pathLst>
                <a:path w="96598" h="54236">
                  <a:moveTo>
                    <a:pt x="53671" y="51339"/>
                  </a:moveTo>
                  <a:lnTo>
                    <a:pt x="91361" y="28497"/>
                  </a:lnTo>
                  <a:cubicBezTo>
                    <a:pt x="97071" y="25299"/>
                    <a:pt x="97756" y="20503"/>
                    <a:pt x="92958" y="17990"/>
                  </a:cubicBezTo>
                  <a:lnTo>
                    <a:pt x="60981" y="1316"/>
                  </a:lnTo>
                  <a:cubicBezTo>
                    <a:pt x="54791" y="-1083"/>
                    <a:pt x="47869" y="-649"/>
                    <a:pt x="42022" y="2458"/>
                  </a:cubicBezTo>
                  <a:lnTo>
                    <a:pt x="4334" y="25299"/>
                  </a:lnTo>
                  <a:cubicBezTo>
                    <a:pt x="-1377" y="28497"/>
                    <a:pt x="-2063" y="33066"/>
                    <a:pt x="2735" y="35807"/>
                  </a:cubicBezTo>
                  <a:lnTo>
                    <a:pt x="34712" y="52481"/>
                  </a:lnTo>
                  <a:cubicBezTo>
                    <a:pt x="40902" y="54880"/>
                    <a:pt x="47824" y="54445"/>
                    <a:pt x="53671" y="5133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2" name="iSľiďé"/>
            <p:cNvSpPr/>
            <p:nvPr/>
          </p:nvSpPr>
          <p:spPr>
            <a:xfrm>
              <a:off x="6294893" y="4574565"/>
              <a:ext cx="96598" cy="53145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58" y="17902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8" h="53145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5"/>
                    <a:pt x="92958" y="17902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3" name="íśḷíďê"/>
            <p:cNvSpPr/>
            <p:nvPr/>
          </p:nvSpPr>
          <p:spPr>
            <a:xfrm>
              <a:off x="6216089" y="4617686"/>
              <a:ext cx="96599" cy="53692"/>
            </a:xfrm>
            <a:custGeom>
              <a:cxnLst>
                <a:cxn ang="0">
                  <a:pos x="53671" y="51301"/>
                </a:cxn>
                <a:cxn ang="0">
                  <a:pos x="91361" y="28459"/>
                </a:cxn>
                <a:cxn ang="0">
                  <a:pos x="92960" y="17952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4348"/>
                </a:cxn>
                <a:cxn ang="0">
                  <a:pos x="2735" y="34855"/>
                </a:cxn>
                <a:cxn ang="0">
                  <a:pos x="34712" y="51529"/>
                </a:cxn>
                <a:cxn ang="0">
                  <a:pos x="53671" y="51301"/>
                </a:cxn>
              </a:cxnLst>
              <a:rect l="l" t="t" r="r" b="b"/>
              <a:pathLst>
                <a:path w="96599" h="53692">
                  <a:moveTo>
                    <a:pt x="53671" y="51301"/>
                  </a:moveTo>
                  <a:lnTo>
                    <a:pt x="91361" y="28459"/>
                  </a:lnTo>
                  <a:cubicBezTo>
                    <a:pt x="97071" y="25261"/>
                    <a:pt x="97756" y="20693"/>
                    <a:pt x="92960" y="17952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4348"/>
                  </a:lnTo>
                  <a:cubicBezTo>
                    <a:pt x="-1377" y="27545"/>
                    <a:pt x="-2063" y="32342"/>
                    <a:pt x="2735" y="34855"/>
                  </a:cubicBezTo>
                  <a:lnTo>
                    <a:pt x="34712" y="51529"/>
                  </a:lnTo>
                  <a:cubicBezTo>
                    <a:pt x="40766" y="54201"/>
                    <a:pt x="47688" y="54110"/>
                    <a:pt x="53671" y="5130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4" name="îSļíḑê"/>
            <p:cNvSpPr/>
            <p:nvPr/>
          </p:nvSpPr>
          <p:spPr>
            <a:xfrm>
              <a:off x="6137285" y="4664561"/>
              <a:ext cx="96599" cy="53161"/>
            </a:xfrm>
            <a:custGeom>
              <a:cxnLst>
                <a:cxn ang="0">
                  <a:pos x="53900" y="49652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3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4" y="51708"/>
                </a:cxn>
                <a:cxn ang="0">
                  <a:pos x="53900" y="49652"/>
                </a:cxn>
              </a:cxnLst>
              <a:rect l="l" t="t" r="r" b="b"/>
              <a:pathLst>
                <a:path w="96599" h="53161">
                  <a:moveTo>
                    <a:pt x="53900" y="49652"/>
                  </a:moveTo>
                  <a:lnTo>
                    <a:pt x="91361" y="28637"/>
                  </a:lnTo>
                  <a:cubicBezTo>
                    <a:pt x="97071" y="25211"/>
                    <a:pt x="97757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3" y="2597"/>
                  </a:cubicBezTo>
                  <a:lnTo>
                    <a:pt x="4334" y="24297"/>
                  </a:lnTo>
                  <a:cubicBezTo>
                    <a:pt x="-1377" y="27723"/>
                    <a:pt x="-2063" y="32292"/>
                    <a:pt x="2735" y="34804"/>
                  </a:cubicBezTo>
                  <a:lnTo>
                    <a:pt x="34714" y="51708"/>
                  </a:lnTo>
                  <a:cubicBezTo>
                    <a:pt x="41109" y="53900"/>
                    <a:pt x="48121" y="53146"/>
                    <a:pt x="53900" y="4965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5" name="íSļïdè"/>
            <p:cNvSpPr/>
            <p:nvPr/>
          </p:nvSpPr>
          <p:spPr>
            <a:xfrm>
              <a:off x="6058938" y="4709198"/>
              <a:ext cx="96599" cy="53329"/>
            </a:xfrm>
            <a:custGeom>
              <a:cxnLst>
                <a:cxn ang="0">
                  <a:pos x="53671" y="50242"/>
                </a:cxn>
                <a:cxn ang="0">
                  <a:pos x="91361" y="28542"/>
                </a:cxn>
                <a:cxn ang="0">
                  <a:pos x="92960" y="18035"/>
                </a:cxn>
                <a:cxn ang="0">
                  <a:pos x="60981" y="1361"/>
                </a:cxn>
                <a:cxn ang="0">
                  <a:pos x="42022" y="2731"/>
                </a:cxn>
                <a:cxn ang="0">
                  <a:pos x="4334" y="24430"/>
                </a:cxn>
                <a:cxn ang="0">
                  <a:pos x="2735" y="34938"/>
                </a:cxn>
                <a:cxn ang="0">
                  <a:pos x="34485" y="51612"/>
                </a:cxn>
                <a:cxn ang="0">
                  <a:pos x="53671" y="50242"/>
                </a:cxn>
              </a:cxnLst>
              <a:rect l="l" t="t" r="r" b="b"/>
              <a:pathLst>
                <a:path w="96599" h="53327">
                  <a:moveTo>
                    <a:pt x="53671" y="50242"/>
                  </a:moveTo>
                  <a:lnTo>
                    <a:pt x="91361" y="28542"/>
                  </a:lnTo>
                  <a:cubicBezTo>
                    <a:pt x="97071" y="25344"/>
                    <a:pt x="97756" y="20548"/>
                    <a:pt x="92960" y="18035"/>
                  </a:cubicBezTo>
                  <a:lnTo>
                    <a:pt x="60981" y="1361"/>
                  </a:lnTo>
                  <a:cubicBezTo>
                    <a:pt x="54791" y="-1152"/>
                    <a:pt x="47778" y="-650"/>
                    <a:pt x="42022" y="2731"/>
                  </a:cubicBezTo>
                  <a:lnTo>
                    <a:pt x="4334" y="24430"/>
                  </a:lnTo>
                  <a:cubicBezTo>
                    <a:pt x="-1377" y="27629"/>
                    <a:pt x="-2063" y="32196"/>
                    <a:pt x="2735" y="34938"/>
                  </a:cubicBezTo>
                  <a:lnTo>
                    <a:pt x="34485" y="51612"/>
                  </a:lnTo>
                  <a:cubicBezTo>
                    <a:pt x="40766" y="54011"/>
                    <a:pt x="47778" y="53508"/>
                    <a:pt x="53671" y="5024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6" name="îṧľíḍè"/>
            <p:cNvSpPr/>
            <p:nvPr/>
          </p:nvSpPr>
          <p:spPr>
            <a:xfrm>
              <a:off x="6851715" y="4226379"/>
              <a:ext cx="142401" cy="79658"/>
            </a:xfrm>
            <a:custGeom>
              <a:cxnLst>
                <a:cxn ang="0">
                  <a:pos x="51675" y="76912"/>
                </a:cxn>
                <a:cxn ang="0">
                  <a:pos x="137331" y="27574"/>
                </a:cxn>
                <a:cxn ang="0">
                  <a:pos x="138930" y="17296"/>
                </a:cxn>
                <a:cxn ang="0">
                  <a:pos x="108094" y="1077"/>
                </a:cxn>
                <a:cxn ang="0">
                  <a:pos x="89821" y="2449"/>
                </a:cxn>
                <a:cxn ang="0">
                  <a:pos x="4165" y="51786"/>
                </a:cxn>
                <a:cxn ang="0">
                  <a:pos x="2566" y="62065"/>
                </a:cxn>
                <a:cxn ang="0">
                  <a:pos x="33402" y="78055"/>
                </a:cxn>
                <a:cxn ang="0">
                  <a:pos x="51675" y="76912"/>
                </a:cxn>
              </a:cxnLst>
              <a:rect l="l" t="t" r="r" b="b"/>
              <a:pathLst>
                <a:path w="142401" h="79658">
                  <a:moveTo>
                    <a:pt x="51675" y="76912"/>
                  </a:moveTo>
                  <a:lnTo>
                    <a:pt x="137331" y="27574"/>
                  </a:lnTo>
                  <a:cubicBezTo>
                    <a:pt x="142814" y="24376"/>
                    <a:pt x="143499" y="19808"/>
                    <a:pt x="138930" y="17296"/>
                  </a:cubicBezTo>
                  <a:lnTo>
                    <a:pt x="108094" y="1077"/>
                  </a:lnTo>
                  <a:cubicBezTo>
                    <a:pt x="102087" y="-1047"/>
                    <a:pt x="95462" y="-544"/>
                    <a:pt x="89821" y="2449"/>
                  </a:cubicBezTo>
                  <a:lnTo>
                    <a:pt x="4165" y="51786"/>
                  </a:lnTo>
                  <a:cubicBezTo>
                    <a:pt x="-1318" y="54984"/>
                    <a:pt x="-2003" y="59553"/>
                    <a:pt x="2566" y="62065"/>
                  </a:cubicBezTo>
                  <a:lnTo>
                    <a:pt x="33402" y="78055"/>
                  </a:lnTo>
                  <a:cubicBezTo>
                    <a:pt x="39387" y="80247"/>
                    <a:pt x="46010" y="79813"/>
                    <a:pt x="51675" y="76912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7" name="îṥ1iḋe"/>
            <p:cNvSpPr/>
            <p:nvPr/>
          </p:nvSpPr>
          <p:spPr>
            <a:xfrm>
              <a:off x="5927578" y="4758751"/>
              <a:ext cx="141677" cy="79583"/>
            </a:xfrm>
            <a:custGeom>
              <a:cxnLst>
                <a:cxn ang="0">
                  <a:pos x="50951" y="76979"/>
                </a:cxn>
                <a:cxn ang="0">
                  <a:pos x="136607" y="27641"/>
                </a:cxn>
                <a:cxn ang="0">
                  <a:pos x="138206" y="17363"/>
                </a:cxn>
                <a:cxn ang="0">
                  <a:pos x="107371" y="1373"/>
                </a:cxn>
                <a:cxn ang="0">
                  <a:pos x="89096" y="2516"/>
                </a:cxn>
                <a:cxn ang="0">
                  <a:pos x="4126" y="51854"/>
                </a:cxn>
                <a:cxn ang="0">
                  <a:pos x="2755" y="62132"/>
                </a:cxn>
                <a:cxn ang="0">
                  <a:pos x="33364" y="78122"/>
                </a:cxn>
                <a:cxn ang="0">
                  <a:pos x="50951" y="76979"/>
                </a:cxn>
              </a:cxnLst>
              <a:rect l="l" t="t" r="r" b="b"/>
              <a:pathLst>
                <a:path w="141677" h="79583">
                  <a:moveTo>
                    <a:pt x="50951" y="76979"/>
                  </a:moveTo>
                  <a:lnTo>
                    <a:pt x="136607" y="27641"/>
                  </a:lnTo>
                  <a:cubicBezTo>
                    <a:pt x="142089" y="24444"/>
                    <a:pt x="142775" y="19875"/>
                    <a:pt x="138206" y="17363"/>
                  </a:cubicBezTo>
                  <a:lnTo>
                    <a:pt x="107371" y="1373"/>
                  </a:lnTo>
                  <a:cubicBezTo>
                    <a:pt x="101432" y="-1094"/>
                    <a:pt x="94694" y="-683"/>
                    <a:pt x="89096" y="2516"/>
                  </a:cubicBezTo>
                  <a:lnTo>
                    <a:pt x="4126" y="51854"/>
                  </a:lnTo>
                  <a:cubicBezTo>
                    <a:pt x="-1356" y="55051"/>
                    <a:pt x="-2042" y="59620"/>
                    <a:pt x="2755" y="62132"/>
                  </a:cubicBezTo>
                  <a:lnTo>
                    <a:pt x="33364" y="78122"/>
                  </a:lnTo>
                  <a:cubicBezTo>
                    <a:pt x="39143" y="80109"/>
                    <a:pt x="45469" y="79698"/>
                    <a:pt x="50951" y="769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8" name="îṡḷîḑé"/>
            <p:cNvSpPr/>
            <p:nvPr/>
          </p:nvSpPr>
          <p:spPr>
            <a:xfrm>
              <a:off x="6713581" y="4402796"/>
              <a:ext cx="96599" cy="53870"/>
            </a:xfrm>
            <a:custGeom>
              <a:cxnLst>
                <a:cxn ang="0">
                  <a:pos x="53672" y="51479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713" y="51707"/>
                </a:cxn>
                <a:cxn ang="0">
                  <a:pos x="53672" y="51479"/>
                </a:cxn>
              </a:cxnLst>
              <a:rect l="l" t="t" r="r" b="b"/>
              <a:pathLst>
                <a:path w="96599" h="53870">
                  <a:moveTo>
                    <a:pt x="53672" y="51479"/>
                  </a:moveTo>
                  <a:lnTo>
                    <a:pt x="91360" y="28637"/>
                  </a:lnTo>
                  <a:cubicBezTo>
                    <a:pt x="97071" y="25211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713" y="51707"/>
                  </a:lnTo>
                  <a:cubicBezTo>
                    <a:pt x="40767" y="54379"/>
                    <a:pt x="47687" y="54288"/>
                    <a:pt x="53672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39" name="iṩḷîďé"/>
            <p:cNvSpPr/>
            <p:nvPr/>
          </p:nvSpPr>
          <p:spPr>
            <a:xfrm>
              <a:off x="6791701" y="4358711"/>
              <a:ext cx="96598" cy="53374"/>
            </a:xfrm>
            <a:custGeom>
              <a:cxnLst>
                <a:cxn ang="0">
                  <a:pos x="53671" y="50337"/>
                </a:cxn>
                <a:cxn ang="0">
                  <a:pos x="91361" y="28637"/>
                </a:cxn>
                <a:cxn ang="0">
                  <a:pos x="92958" y="18130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707"/>
                </a:cxn>
                <a:cxn ang="0">
                  <a:pos x="53671" y="50337"/>
                </a:cxn>
              </a:cxnLst>
              <a:rect l="l" t="t" r="r" b="b"/>
              <a:pathLst>
                <a:path w="96598" h="53374">
                  <a:moveTo>
                    <a:pt x="53671" y="50337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58" y="18130"/>
                  </a:cubicBezTo>
                  <a:lnTo>
                    <a:pt x="60981" y="1227"/>
                  </a:lnTo>
                  <a:cubicBezTo>
                    <a:pt x="54767" y="-1102"/>
                    <a:pt x="47847" y="-601"/>
                    <a:pt x="42022" y="2598"/>
                  </a:cubicBezTo>
                  <a:lnTo>
                    <a:pt x="4334" y="24297"/>
                  </a:lnTo>
                  <a:cubicBezTo>
                    <a:pt x="-1377" y="27724"/>
                    <a:pt x="-2063" y="32292"/>
                    <a:pt x="2735" y="34804"/>
                  </a:cubicBezTo>
                  <a:lnTo>
                    <a:pt x="34712" y="51707"/>
                  </a:lnTo>
                  <a:cubicBezTo>
                    <a:pt x="40926" y="54037"/>
                    <a:pt x="47847" y="53535"/>
                    <a:pt x="53671" y="5033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0" name="ïSḻîdé"/>
            <p:cNvSpPr/>
            <p:nvPr/>
          </p:nvSpPr>
          <p:spPr>
            <a:xfrm>
              <a:off x="6635006" y="4449164"/>
              <a:ext cx="96599" cy="53424"/>
            </a:xfrm>
            <a:custGeom>
              <a:cxnLst>
                <a:cxn ang="0">
                  <a:pos x="53672" y="50336"/>
                </a:cxn>
                <a:cxn ang="0">
                  <a:pos x="91360" y="28637"/>
                </a:cxn>
                <a:cxn ang="0">
                  <a:pos x="92959" y="18130"/>
                </a:cxn>
                <a:cxn ang="0">
                  <a:pos x="60982" y="1227"/>
                </a:cxn>
                <a:cxn ang="0">
                  <a:pos x="42023" y="2597"/>
                </a:cxn>
                <a:cxn ang="0">
                  <a:pos x="4333" y="24297"/>
                </a:cxn>
                <a:cxn ang="0">
                  <a:pos x="2734" y="34804"/>
                </a:cxn>
                <a:cxn ang="0">
                  <a:pos x="34484" y="51707"/>
                </a:cxn>
                <a:cxn ang="0">
                  <a:pos x="53672" y="50336"/>
                </a:cxn>
              </a:cxnLst>
              <a:rect l="l" t="t" r="r" b="b"/>
              <a:pathLst>
                <a:path w="96599" h="53424">
                  <a:moveTo>
                    <a:pt x="53672" y="50336"/>
                  </a:moveTo>
                  <a:lnTo>
                    <a:pt x="91360" y="28637"/>
                  </a:lnTo>
                  <a:cubicBezTo>
                    <a:pt x="97071" y="25439"/>
                    <a:pt x="97756" y="20643"/>
                    <a:pt x="92959" y="18130"/>
                  </a:cubicBezTo>
                  <a:lnTo>
                    <a:pt x="60982" y="1227"/>
                  </a:lnTo>
                  <a:cubicBezTo>
                    <a:pt x="54768" y="-1103"/>
                    <a:pt x="47847" y="-600"/>
                    <a:pt x="42023" y="2597"/>
                  </a:cubicBezTo>
                  <a:lnTo>
                    <a:pt x="4333" y="24297"/>
                  </a:lnTo>
                  <a:cubicBezTo>
                    <a:pt x="-1377" y="27723"/>
                    <a:pt x="-2062" y="32292"/>
                    <a:pt x="2734" y="34804"/>
                  </a:cubicBezTo>
                  <a:lnTo>
                    <a:pt x="34484" y="51707"/>
                  </a:lnTo>
                  <a:cubicBezTo>
                    <a:pt x="40767" y="54106"/>
                    <a:pt x="47779" y="53603"/>
                    <a:pt x="53672" y="50336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1" name="ï$ḻiḑe"/>
            <p:cNvSpPr/>
            <p:nvPr/>
          </p:nvSpPr>
          <p:spPr>
            <a:xfrm>
              <a:off x="6556203" y="4494480"/>
              <a:ext cx="96712" cy="53845"/>
            </a:xfrm>
            <a:custGeom>
              <a:cxnLst>
                <a:cxn ang="0">
                  <a:pos x="53671" y="50247"/>
                </a:cxn>
                <a:cxn ang="0">
                  <a:pos x="91588" y="28547"/>
                </a:cxn>
                <a:cxn ang="0">
                  <a:pos x="92958" y="18040"/>
                </a:cxn>
                <a:cxn ang="0">
                  <a:pos x="61209" y="1366"/>
                </a:cxn>
                <a:cxn ang="0">
                  <a:pos x="42022" y="2508"/>
                </a:cxn>
                <a:cxn ang="0">
                  <a:pos x="4334" y="25350"/>
                </a:cxn>
                <a:cxn ang="0">
                  <a:pos x="2735" y="35857"/>
                </a:cxn>
                <a:cxn ang="0">
                  <a:pos x="34712" y="52531"/>
                </a:cxn>
                <a:cxn ang="0">
                  <a:pos x="53671" y="50247"/>
                </a:cxn>
              </a:cxnLst>
              <a:rect l="l" t="t" r="r" b="b"/>
              <a:pathLst>
                <a:path w="96712" h="53845">
                  <a:moveTo>
                    <a:pt x="53671" y="50247"/>
                  </a:moveTo>
                  <a:lnTo>
                    <a:pt x="91588" y="28547"/>
                  </a:lnTo>
                  <a:cubicBezTo>
                    <a:pt x="97071" y="25350"/>
                    <a:pt x="97984" y="20553"/>
                    <a:pt x="92958" y="18040"/>
                  </a:cubicBezTo>
                  <a:lnTo>
                    <a:pt x="61209" y="1366"/>
                  </a:lnTo>
                  <a:cubicBezTo>
                    <a:pt x="54950" y="-1101"/>
                    <a:pt x="47939" y="-667"/>
                    <a:pt x="42022" y="2508"/>
                  </a:cubicBezTo>
                  <a:lnTo>
                    <a:pt x="4334" y="25350"/>
                  </a:lnTo>
                  <a:cubicBezTo>
                    <a:pt x="-1377" y="28547"/>
                    <a:pt x="-2063" y="33116"/>
                    <a:pt x="2735" y="35857"/>
                  </a:cubicBezTo>
                  <a:lnTo>
                    <a:pt x="34712" y="52531"/>
                  </a:lnTo>
                  <a:cubicBezTo>
                    <a:pt x="41063" y="54564"/>
                    <a:pt x="47983" y="53742"/>
                    <a:pt x="53671" y="50247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2" name="iSḻíḑè"/>
            <p:cNvSpPr/>
            <p:nvPr/>
          </p:nvSpPr>
          <p:spPr>
            <a:xfrm>
              <a:off x="6477627" y="4538654"/>
              <a:ext cx="96598" cy="54337"/>
            </a:xfrm>
            <a:custGeom>
              <a:cxnLst>
                <a:cxn ang="0">
                  <a:pos x="53671" y="51301"/>
                </a:cxn>
                <a:cxn ang="0">
                  <a:pos x="91361" y="28459"/>
                </a:cxn>
                <a:cxn ang="0">
                  <a:pos x="92958" y="17951"/>
                </a:cxn>
                <a:cxn ang="0">
                  <a:pos x="61209" y="1277"/>
                </a:cxn>
                <a:cxn ang="0">
                  <a:pos x="42022" y="2648"/>
                </a:cxn>
                <a:cxn ang="0">
                  <a:pos x="4334" y="25489"/>
                </a:cxn>
                <a:cxn ang="0">
                  <a:pos x="2735" y="35996"/>
                </a:cxn>
                <a:cxn ang="0">
                  <a:pos x="34712" y="52671"/>
                </a:cxn>
                <a:cxn ang="0">
                  <a:pos x="53671" y="51301"/>
                </a:cxn>
              </a:cxnLst>
              <a:rect l="l" t="t" r="r" b="b"/>
              <a:pathLst>
                <a:path w="96598" h="54336">
                  <a:moveTo>
                    <a:pt x="53671" y="51301"/>
                  </a:moveTo>
                  <a:lnTo>
                    <a:pt x="91361" y="28459"/>
                  </a:lnTo>
                  <a:cubicBezTo>
                    <a:pt x="97071" y="25261"/>
                    <a:pt x="97756" y="20464"/>
                    <a:pt x="92958" y="17951"/>
                  </a:cubicBezTo>
                  <a:lnTo>
                    <a:pt x="61209" y="1277"/>
                  </a:lnTo>
                  <a:cubicBezTo>
                    <a:pt x="54927" y="-1121"/>
                    <a:pt x="47915" y="-619"/>
                    <a:pt x="42022" y="2648"/>
                  </a:cubicBezTo>
                  <a:lnTo>
                    <a:pt x="4334" y="25489"/>
                  </a:lnTo>
                  <a:cubicBezTo>
                    <a:pt x="-1377" y="28687"/>
                    <a:pt x="-2063" y="33484"/>
                    <a:pt x="2735" y="35996"/>
                  </a:cubicBezTo>
                  <a:lnTo>
                    <a:pt x="34712" y="52671"/>
                  </a:lnTo>
                  <a:cubicBezTo>
                    <a:pt x="40926" y="55001"/>
                    <a:pt x="47847" y="54498"/>
                    <a:pt x="53671" y="51301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3" name="îśḷîďe"/>
            <p:cNvSpPr/>
            <p:nvPr/>
          </p:nvSpPr>
          <p:spPr>
            <a:xfrm>
              <a:off x="6399052" y="4585072"/>
              <a:ext cx="96599" cy="53146"/>
            </a:xfrm>
            <a:custGeom>
              <a:cxnLst>
                <a:cxn ang="0">
                  <a:pos x="53671" y="50108"/>
                </a:cxn>
                <a:cxn ang="0">
                  <a:pos x="91361" y="28409"/>
                </a:cxn>
                <a:cxn ang="0">
                  <a:pos x="92960" y="17901"/>
                </a:cxn>
                <a:cxn ang="0">
                  <a:pos x="60981" y="1227"/>
                </a:cxn>
                <a:cxn ang="0">
                  <a:pos x="42022" y="2598"/>
                </a:cxn>
                <a:cxn ang="0">
                  <a:pos x="4334" y="24297"/>
                </a:cxn>
                <a:cxn ang="0">
                  <a:pos x="2735" y="34805"/>
                </a:cxn>
                <a:cxn ang="0">
                  <a:pos x="34712" y="51479"/>
                </a:cxn>
                <a:cxn ang="0">
                  <a:pos x="53671" y="50108"/>
                </a:cxn>
              </a:cxnLst>
              <a:rect l="l" t="t" r="r" b="b"/>
              <a:pathLst>
                <a:path w="96599" h="53146">
                  <a:moveTo>
                    <a:pt x="53671" y="50108"/>
                  </a:moveTo>
                  <a:lnTo>
                    <a:pt x="91361" y="28409"/>
                  </a:lnTo>
                  <a:cubicBezTo>
                    <a:pt x="97071" y="25211"/>
                    <a:pt x="97756" y="20414"/>
                    <a:pt x="92960" y="17901"/>
                  </a:cubicBezTo>
                  <a:lnTo>
                    <a:pt x="60981" y="1227"/>
                  </a:lnTo>
                  <a:cubicBezTo>
                    <a:pt x="54767" y="-1103"/>
                    <a:pt x="47847" y="-600"/>
                    <a:pt x="42022" y="2598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5"/>
                  </a:cubicBezTo>
                  <a:lnTo>
                    <a:pt x="34712" y="51479"/>
                  </a:lnTo>
                  <a:cubicBezTo>
                    <a:pt x="40926" y="53809"/>
                    <a:pt x="47847" y="53307"/>
                    <a:pt x="53671" y="501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4" name="iṧľïḓé"/>
            <p:cNvSpPr/>
            <p:nvPr/>
          </p:nvSpPr>
          <p:spPr>
            <a:xfrm>
              <a:off x="6320476" y="4630299"/>
              <a:ext cx="96599" cy="5314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712" y="51479"/>
                </a:cxn>
                <a:cxn ang="0">
                  <a:pos x="53671" y="50109"/>
                </a:cxn>
              </a:cxnLst>
              <a:rect l="l" t="t" r="r" b="b"/>
              <a:pathLst>
                <a:path w="96599" h="5314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1"/>
                    <a:pt x="97756" y="20415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712" y="51479"/>
                  </a:lnTo>
                  <a:cubicBezTo>
                    <a:pt x="40926" y="53809"/>
                    <a:pt x="47847" y="53306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5" name="îşḻîḍè"/>
            <p:cNvSpPr/>
            <p:nvPr/>
          </p:nvSpPr>
          <p:spPr>
            <a:xfrm>
              <a:off x="6241901" y="4675526"/>
              <a:ext cx="96599" cy="53855"/>
            </a:xfrm>
            <a:custGeom>
              <a:cxnLst>
                <a:cxn ang="0">
                  <a:pos x="53671" y="50109"/>
                </a:cxn>
                <a:cxn ang="0">
                  <a:pos x="91361" y="28409"/>
                </a:cxn>
                <a:cxn ang="0">
                  <a:pos x="92960" y="17902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5439"/>
                </a:cxn>
                <a:cxn ang="0">
                  <a:pos x="2735" y="35946"/>
                </a:cxn>
                <a:cxn ang="0">
                  <a:pos x="34712" y="52621"/>
                </a:cxn>
                <a:cxn ang="0">
                  <a:pos x="53671" y="50109"/>
                </a:cxn>
              </a:cxnLst>
              <a:rect l="l" t="t" r="r" b="b"/>
              <a:pathLst>
                <a:path w="96599" h="53855">
                  <a:moveTo>
                    <a:pt x="53671" y="50109"/>
                  </a:moveTo>
                  <a:lnTo>
                    <a:pt x="91361" y="28409"/>
                  </a:lnTo>
                  <a:cubicBezTo>
                    <a:pt x="97071" y="25210"/>
                    <a:pt x="97756" y="20414"/>
                    <a:pt x="92960" y="17902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5439"/>
                  </a:lnTo>
                  <a:cubicBezTo>
                    <a:pt x="-1377" y="28637"/>
                    <a:pt x="-2063" y="33434"/>
                    <a:pt x="2735" y="35946"/>
                  </a:cubicBezTo>
                  <a:lnTo>
                    <a:pt x="34712" y="52621"/>
                  </a:lnTo>
                  <a:cubicBezTo>
                    <a:pt x="41086" y="54585"/>
                    <a:pt x="48029" y="53671"/>
                    <a:pt x="53671" y="5010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6" name="íSļîḍe"/>
            <p:cNvSpPr/>
            <p:nvPr/>
          </p:nvSpPr>
          <p:spPr>
            <a:xfrm>
              <a:off x="6163325" y="4719610"/>
              <a:ext cx="96599" cy="53805"/>
            </a:xfrm>
            <a:custGeom>
              <a:cxnLst>
                <a:cxn ang="0">
                  <a:pos x="53671" y="51479"/>
                </a:cxn>
                <a:cxn ang="0">
                  <a:pos x="91361" y="28637"/>
                </a:cxn>
                <a:cxn ang="0">
                  <a:pos x="92960" y="18130"/>
                </a:cxn>
                <a:cxn ang="0">
                  <a:pos x="60981" y="1227"/>
                </a:cxn>
                <a:cxn ang="0">
                  <a:pos x="42022" y="2597"/>
                </a:cxn>
                <a:cxn ang="0">
                  <a:pos x="4334" y="24297"/>
                </a:cxn>
                <a:cxn ang="0">
                  <a:pos x="2735" y="34804"/>
                </a:cxn>
                <a:cxn ang="0">
                  <a:pos x="34485" y="51479"/>
                </a:cxn>
                <a:cxn ang="0">
                  <a:pos x="53671" y="51479"/>
                </a:cxn>
              </a:cxnLst>
              <a:rect l="l" t="t" r="r" b="b"/>
              <a:pathLst>
                <a:path w="96599" h="53805">
                  <a:moveTo>
                    <a:pt x="53671" y="51479"/>
                  </a:moveTo>
                  <a:lnTo>
                    <a:pt x="91361" y="28637"/>
                  </a:lnTo>
                  <a:cubicBezTo>
                    <a:pt x="97071" y="25211"/>
                    <a:pt x="97756" y="20643"/>
                    <a:pt x="92960" y="18130"/>
                  </a:cubicBezTo>
                  <a:lnTo>
                    <a:pt x="60981" y="1227"/>
                  </a:lnTo>
                  <a:cubicBezTo>
                    <a:pt x="54769" y="-1103"/>
                    <a:pt x="47847" y="-600"/>
                    <a:pt x="42022" y="2597"/>
                  </a:cubicBezTo>
                  <a:lnTo>
                    <a:pt x="4334" y="24297"/>
                  </a:lnTo>
                  <a:cubicBezTo>
                    <a:pt x="-1377" y="27495"/>
                    <a:pt x="-2063" y="32292"/>
                    <a:pt x="2735" y="34804"/>
                  </a:cubicBezTo>
                  <a:lnTo>
                    <a:pt x="34485" y="51479"/>
                  </a:lnTo>
                  <a:cubicBezTo>
                    <a:pt x="40561" y="54288"/>
                    <a:pt x="47596" y="54288"/>
                    <a:pt x="53671" y="51479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7" name="iṥḷîḍé"/>
            <p:cNvSpPr/>
            <p:nvPr/>
          </p:nvSpPr>
          <p:spPr>
            <a:xfrm>
              <a:off x="6872103" y="4258514"/>
              <a:ext cx="189505" cy="106895"/>
            </a:xfrm>
            <a:custGeom>
              <a:cxnLst>
                <a:cxn ang="0">
                  <a:pos x="55271" y="103708"/>
                </a:cxn>
                <a:cxn ang="0">
                  <a:pos x="184097" y="29244"/>
                </a:cxn>
                <a:cxn ang="0">
                  <a:pos x="185696" y="18508"/>
                </a:cxn>
                <a:cxn ang="0">
                  <a:pos x="153033" y="1377"/>
                </a:cxn>
                <a:cxn ang="0">
                  <a:pos x="133389" y="2748"/>
                </a:cxn>
                <a:cxn ang="0">
                  <a:pos x="4333" y="76983"/>
                </a:cxn>
                <a:cxn ang="0">
                  <a:pos x="2734" y="87719"/>
                </a:cxn>
                <a:cxn ang="0">
                  <a:pos x="35626" y="105079"/>
                </a:cxn>
                <a:cxn ang="0">
                  <a:pos x="55271" y="103708"/>
                </a:cxn>
              </a:cxnLst>
              <a:rect l="l" t="t" r="r" b="b"/>
              <a:pathLst>
                <a:path w="189505" h="106895">
                  <a:moveTo>
                    <a:pt x="55271" y="103708"/>
                  </a:moveTo>
                  <a:lnTo>
                    <a:pt x="184097" y="29244"/>
                  </a:lnTo>
                  <a:cubicBezTo>
                    <a:pt x="190036" y="26046"/>
                    <a:pt x="190722" y="21249"/>
                    <a:pt x="185696" y="18508"/>
                  </a:cubicBezTo>
                  <a:lnTo>
                    <a:pt x="153033" y="1377"/>
                  </a:lnTo>
                  <a:cubicBezTo>
                    <a:pt x="146614" y="-1158"/>
                    <a:pt x="139397" y="-656"/>
                    <a:pt x="133389" y="2748"/>
                  </a:cubicBezTo>
                  <a:lnTo>
                    <a:pt x="4333" y="76983"/>
                  </a:lnTo>
                  <a:cubicBezTo>
                    <a:pt x="-1377" y="80409"/>
                    <a:pt x="-2062" y="85206"/>
                    <a:pt x="2734" y="87719"/>
                  </a:cubicBezTo>
                  <a:lnTo>
                    <a:pt x="35626" y="105079"/>
                  </a:lnTo>
                  <a:cubicBezTo>
                    <a:pt x="42045" y="107614"/>
                    <a:pt x="49264" y="107111"/>
                    <a:pt x="55271" y="103708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8" name="îṣḻíďé"/>
            <p:cNvSpPr/>
            <p:nvPr/>
          </p:nvSpPr>
          <p:spPr>
            <a:xfrm>
              <a:off x="5988129" y="4767292"/>
              <a:ext cx="189544" cy="106801"/>
            </a:xfrm>
            <a:custGeom>
              <a:cxnLst>
                <a:cxn ang="0">
                  <a:pos x="55271" y="103615"/>
                </a:cxn>
                <a:cxn ang="0">
                  <a:pos x="184099" y="29379"/>
                </a:cxn>
                <a:cxn ang="0">
                  <a:pos x="185925" y="18643"/>
                </a:cxn>
                <a:cxn ang="0">
                  <a:pos x="153033" y="1283"/>
                </a:cxn>
                <a:cxn ang="0">
                  <a:pos x="133389" y="2883"/>
                </a:cxn>
                <a:cxn ang="0">
                  <a:pos x="4333" y="77118"/>
                </a:cxn>
                <a:cxn ang="0">
                  <a:pos x="2735" y="87854"/>
                </a:cxn>
                <a:cxn ang="0">
                  <a:pos x="35627" y="104985"/>
                </a:cxn>
                <a:cxn ang="0">
                  <a:pos x="55271" y="103615"/>
                </a:cxn>
              </a:cxnLst>
              <a:rect l="l" t="t" r="r" b="b"/>
              <a:pathLst>
                <a:path w="189544" h="106799">
                  <a:moveTo>
                    <a:pt x="55271" y="103615"/>
                  </a:moveTo>
                  <a:lnTo>
                    <a:pt x="184099" y="29379"/>
                  </a:lnTo>
                  <a:cubicBezTo>
                    <a:pt x="190036" y="25953"/>
                    <a:pt x="190722" y="21156"/>
                    <a:pt x="185925" y="18643"/>
                  </a:cubicBezTo>
                  <a:lnTo>
                    <a:pt x="153033" y="1283"/>
                  </a:lnTo>
                  <a:cubicBezTo>
                    <a:pt x="146569" y="-1183"/>
                    <a:pt x="139351" y="-590"/>
                    <a:pt x="133389" y="2883"/>
                  </a:cubicBezTo>
                  <a:lnTo>
                    <a:pt x="4333" y="77118"/>
                  </a:lnTo>
                  <a:cubicBezTo>
                    <a:pt x="-1377" y="80316"/>
                    <a:pt x="-2062" y="85341"/>
                    <a:pt x="2735" y="87854"/>
                  </a:cubicBezTo>
                  <a:lnTo>
                    <a:pt x="35627" y="104985"/>
                  </a:lnTo>
                  <a:cubicBezTo>
                    <a:pt x="42045" y="107520"/>
                    <a:pt x="49264" y="107018"/>
                    <a:pt x="55271" y="103615"/>
                  </a:cubicBezTo>
                  <a:close/>
                </a:path>
              </a:pathLst>
            </a:custGeom>
            <a:solidFill>
              <a:srgbClr val="A2B7E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49" name="iṩļîdé"/>
            <p:cNvSpPr/>
            <p:nvPr/>
          </p:nvSpPr>
          <p:spPr>
            <a:xfrm>
              <a:off x="4538435" y="4728328"/>
              <a:ext cx="438011" cy="152848"/>
            </a:xfrm>
            <a:custGeom>
              <a:cxnLst>
                <a:cxn ang="0">
                  <a:pos x="213723" y="112427"/>
                </a:cxn>
                <a:cxn ang="0">
                  <a:pos x="387093" y="152629"/>
                </a:cxn>
                <a:cxn ang="0">
                  <a:pos x="437344" y="100321"/>
                </a:cxn>
                <a:cxn ang="0">
                  <a:pos x="407421" y="53496"/>
                </a:cxn>
                <a:cxn ang="0">
                  <a:pos x="213723" y="-182"/>
                </a:cxn>
                <a:cxn ang="0">
                  <a:pos x="73476" y="25173"/>
                </a:cxn>
                <a:cxn ang="0">
                  <a:pos x="-303" y="88673"/>
                </a:cxn>
                <a:cxn ang="0">
                  <a:pos x="29391" y="135498"/>
                </a:cxn>
                <a:cxn ang="0">
                  <a:pos x="49949" y="148974"/>
                </a:cxn>
                <a:cxn ang="0">
                  <a:pos x="72790" y="137782"/>
                </a:cxn>
                <a:cxn ang="0">
                  <a:pos x="213723" y="112427"/>
                </a:cxn>
              </a:cxnLst>
              <a:rect l="l" t="t" r="r" b="b"/>
              <a:pathLst>
                <a:path w="438011" h="152848">
                  <a:moveTo>
                    <a:pt x="213723" y="112427"/>
                  </a:moveTo>
                  <a:cubicBezTo>
                    <a:pt x="273980" y="111034"/>
                    <a:pt x="333597" y="124853"/>
                    <a:pt x="387093" y="152629"/>
                  </a:cubicBezTo>
                  <a:cubicBezTo>
                    <a:pt x="420898" y="134127"/>
                    <a:pt x="435517" y="113798"/>
                    <a:pt x="437344" y="100321"/>
                  </a:cubicBezTo>
                  <a:cubicBezTo>
                    <a:pt x="439857" y="81591"/>
                    <a:pt x="419756" y="62861"/>
                    <a:pt x="407421" y="53496"/>
                  </a:cubicBezTo>
                  <a:cubicBezTo>
                    <a:pt x="364022" y="19919"/>
                    <a:pt x="291614" y="-182"/>
                    <a:pt x="213723" y="-182"/>
                  </a:cubicBezTo>
                  <a:cubicBezTo>
                    <a:pt x="165779" y="-867"/>
                    <a:pt x="118154" y="7744"/>
                    <a:pt x="73476" y="25173"/>
                  </a:cubicBezTo>
                  <a:cubicBezTo>
                    <a:pt x="22538" y="46187"/>
                    <a:pt x="1752" y="72454"/>
                    <a:pt x="-303" y="88673"/>
                  </a:cubicBezTo>
                  <a:cubicBezTo>
                    <a:pt x="-2359" y="104890"/>
                    <a:pt x="17285" y="126133"/>
                    <a:pt x="29391" y="135498"/>
                  </a:cubicBezTo>
                  <a:cubicBezTo>
                    <a:pt x="35947" y="140432"/>
                    <a:pt x="42800" y="144931"/>
                    <a:pt x="49949" y="148974"/>
                  </a:cubicBezTo>
                  <a:cubicBezTo>
                    <a:pt x="57373" y="144863"/>
                    <a:pt x="65001" y="141117"/>
                    <a:pt x="72790" y="137782"/>
                  </a:cubicBezTo>
                  <a:cubicBezTo>
                    <a:pt x="117674" y="120285"/>
                    <a:pt x="165551" y="111674"/>
                    <a:pt x="213723" y="112427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0" name="ïṡ1íḓe"/>
            <p:cNvSpPr/>
            <p:nvPr/>
          </p:nvSpPr>
          <p:spPr>
            <a:xfrm>
              <a:off x="5204420" y="5336870"/>
              <a:ext cx="984477" cy="278724"/>
            </a:xfrm>
            <a:custGeom>
              <a:cxnLst>
                <a:cxn ang="0">
                  <a:pos x="984024" y="24449"/>
                </a:cxn>
                <a:cxn ang="0">
                  <a:pos x="984024" y="-220"/>
                </a:cxn>
                <a:cxn ang="0">
                  <a:pos x="-453" y="-220"/>
                </a:cxn>
                <a:cxn ang="0">
                  <a:pos x="-453" y="20109"/>
                </a:cxn>
                <a:cxn ang="0">
                  <a:pos x="31297" y="63051"/>
                </a:cxn>
                <a:cxn ang="0">
                  <a:pos x="704442" y="275479"/>
                </a:cxn>
                <a:cxn ang="0">
                  <a:pos x="769769" y="259490"/>
                </a:cxn>
                <a:cxn ang="0">
                  <a:pos x="969634" y="59853"/>
                </a:cxn>
                <a:cxn ang="0">
                  <a:pos x="984024" y="24449"/>
                </a:cxn>
              </a:cxnLst>
              <a:rect l="l" t="t" r="r" b="b"/>
              <a:pathLst>
                <a:path w="984477" h="278724">
                  <a:moveTo>
                    <a:pt x="984024" y="24449"/>
                  </a:moveTo>
                  <a:lnTo>
                    <a:pt x="984024" y="-220"/>
                  </a:lnTo>
                  <a:lnTo>
                    <a:pt x="-453" y="-220"/>
                  </a:lnTo>
                  <a:lnTo>
                    <a:pt x="-453" y="20109"/>
                  </a:lnTo>
                  <a:cubicBezTo>
                    <a:pt x="-202" y="39753"/>
                    <a:pt x="12567" y="57067"/>
                    <a:pt x="31297" y="63051"/>
                  </a:cubicBezTo>
                  <a:lnTo>
                    <a:pt x="704442" y="275479"/>
                  </a:lnTo>
                  <a:cubicBezTo>
                    <a:pt x="727489" y="282788"/>
                    <a:pt x="752706" y="276621"/>
                    <a:pt x="769769" y="259490"/>
                  </a:cubicBezTo>
                  <a:lnTo>
                    <a:pt x="969634" y="59853"/>
                  </a:lnTo>
                  <a:cubicBezTo>
                    <a:pt x="978908" y="50397"/>
                    <a:pt x="984070" y="37674"/>
                    <a:pt x="984024" y="2444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1" name="iŝļíḍè"/>
            <p:cNvSpPr/>
            <p:nvPr/>
          </p:nvSpPr>
          <p:spPr>
            <a:xfrm>
              <a:off x="5203293" y="5092504"/>
              <a:ext cx="985729" cy="489969"/>
            </a:xfrm>
            <a:custGeom>
              <a:cxnLst>
                <a:cxn ang="0">
                  <a:pos x="285282" y="2708"/>
                </a:cxn>
                <a:cxn ang="0">
                  <a:pos x="962310" y="211481"/>
                </a:cxn>
                <a:cxn ang="0">
                  <a:pos x="983918" y="251568"/>
                </a:cxn>
                <a:cxn ang="0">
                  <a:pos x="975787" y="265159"/>
                </a:cxn>
                <a:cxn ang="0">
                  <a:pos x="770212" y="470735"/>
                </a:cxn>
                <a:cxn ang="0">
                  <a:pos x="704883" y="486724"/>
                </a:cxn>
                <a:cxn ang="0">
                  <a:pos x="22145" y="271784"/>
                </a:cxn>
                <a:cxn ang="0">
                  <a:pos x="1085" y="231034"/>
                </a:cxn>
                <a:cxn ang="0">
                  <a:pos x="9583" y="217420"/>
                </a:cxn>
                <a:cxn ang="0">
                  <a:pos x="221097" y="18241"/>
                </a:cxn>
                <a:cxn ang="0">
                  <a:pos x="285282" y="2708"/>
                </a:cxn>
              </a:cxnLst>
              <a:rect l="l" t="t" r="r" b="b"/>
              <a:pathLst>
                <a:path w="985729" h="489969">
                  <a:moveTo>
                    <a:pt x="285282" y="2708"/>
                  </a:moveTo>
                  <a:lnTo>
                    <a:pt x="962310" y="211481"/>
                  </a:lnTo>
                  <a:cubicBezTo>
                    <a:pt x="979350" y="216598"/>
                    <a:pt x="989012" y="234528"/>
                    <a:pt x="983918" y="251568"/>
                  </a:cubicBezTo>
                  <a:cubicBezTo>
                    <a:pt x="982388" y="256708"/>
                    <a:pt x="979578" y="261368"/>
                    <a:pt x="975787" y="265159"/>
                  </a:cubicBezTo>
                  <a:lnTo>
                    <a:pt x="770212" y="470735"/>
                  </a:lnTo>
                  <a:cubicBezTo>
                    <a:pt x="753149" y="487866"/>
                    <a:pt x="727931" y="494033"/>
                    <a:pt x="704883" y="486724"/>
                  </a:cubicBezTo>
                  <a:lnTo>
                    <a:pt x="22145" y="271784"/>
                  </a:lnTo>
                  <a:cubicBezTo>
                    <a:pt x="5083" y="266347"/>
                    <a:pt x="-4351" y="248096"/>
                    <a:pt x="1085" y="231034"/>
                  </a:cubicBezTo>
                  <a:cubicBezTo>
                    <a:pt x="2730" y="225849"/>
                    <a:pt x="5654" y="221166"/>
                    <a:pt x="9583" y="217420"/>
                  </a:cubicBezTo>
                  <a:lnTo>
                    <a:pt x="221097" y="18241"/>
                  </a:lnTo>
                  <a:cubicBezTo>
                    <a:pt x="237977" y="1612"/>
                    <a:pt x="262668" y="-4373"/>
                    <a:pt x="285282" y="2708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2" name="îš1iḍe"/>
            <p:cNvSpPr/>
            <p:nvPr/>
          </p:nvSpPr>
          <p:spPr>
            <a:xfrm>
              <a:off x="5230599" y="5115296"/>
              <a:ext cx="932150" cy="446107"/>
            </a:xfrm>
            <a:custGeom>
              <a:cxnLst>
                <a:cxn ang="0">
                  <a:pos x="697451" y="445887"/>
                </a:cxn>
                <a:cxn ang="0">
                  <a:pos x="684431" y="443832"/>
                </a:cxn>
                <a:cxn ang="0">
                  <a:pos x="10829" y="231175"/>
                </a:cxn>
                <a:cxn ang="0">
                  <a:pos x="207" y="211577"/>
                </a:cxn>
                <a:cxn ang="0">
                  <a:pos x="4662" y="204450"/>
                </a:cxn>
                <a:cxn ang="0">
                  <a:pos x="209095" y="11438"/>
                </a:cxn>
                <a:cxn ang="0">
                  <a:pos x="238789" y="-211"/>
                </a:cxn>
                <a:cxn ang="0">
                  <a:pos x="251581" y="1616"/>
                </a:cxn>
                <a:cxn ang="0">
                  <a:pos x="920614" y="208334"/>
                </a:cxn>
                <a:cxn ang="0">
                  <a:pos x="930985" y="228069"/>
                </a:cxn>
                <a:cxn ang="0">
                  <a:pos x="927010" y="234602"/>
                </a:cxn>
                <a:cxn ang="0">
                  <a:pos x="728058" y="433325"/>
                </a:cxn>
                <a:cxn ang="0">
                  <a:pos x="697451" y="445887"/>
                </a:cxn>
              </a:cxnLst>
              <a:rect l="l" t="t" r="r" b="b"/>
              <a:pathLst>
                <a:path w="932149" h="446106">
                  <a:moveTo>
                    <a:pt x="697451" y="445887"/>
                  </a:moveTo>
                  <a:cubicBezTo>
                    <a:pt x="693041" y="445887"/>
                    <a:pt x="688633" y="445179"/>
                    <a:pt x="684431" y="443832"/>
                  </a:cubicBezTo>
                  <a:lnTo>
                    <a:pt x="10829" y="231175"/>
                  </a:lnTo>
                  <a:cubicBezTo>
                    <a:pt x="2492" y="228709"/>
                    <a:pt x="-2282" y="219914"/>
                    <a:pt x="207" y="211577"/>
                  </a:cubicBezTo>
                  <a:cubicBezTo>
                    <a:pt x="1007" y="208836"/>
                    <a:pt x="2560" y="206369"/>
                    <a:pt x="4662" y="204450"/>
                  </a:cubicBezTo>
                  <a:lnTo>
                    <a:pt x="209095" y="11438"/>
                  </a:lnTo>
                  <a:cubicBezTo>
                    <a:pt x="217135" y="3877"/>
                    <a:pt x="227757" y="-279"/>
                    <a:pt x="238789" y="-211"/>
                  </a:cubicBezTo>
                  <a:cubicBezTo>
                    <a:pt x="243129" y="-302"/>
                    <a:pt x="247446" y="315"/>
                    <a:pt x="251581" y="1616"/>
                  </a:cubicBezTo>
                  <a:lnTo>
                    <a:pt x="920614" y="208334"/>
                  </a:lnTo>
                  <a:cubicBezTo>
                    <a:pt x="928928" y="210915"/>
                    <a:pt x="933565" y="219755"/>
                    <a:pt x="930985" y="228069"/>
                  </a:cubicBezTo>
                  <a:cubicBezTo>
                    <a:pt x="930230" y="230536"/>
                    <a:pt x="928860" y="232775"/>
                    <a:pt x="927010" y="234602"/>
                  </a:cubicBezTo>
                  <a:lnTo>
                    <a:pt x="728058" y="433325"/>
                  </a:lnTo>
                  <a:cubicBezTo>
                    <a:pt x="719904" y="441365"/>
                    <a:pt x="708916" y="445887"/>
                    <a:pt x="697451" y="445887"/>
                  </a:cubicBezTo>
                  <a:close/>
                </a:path>
              </a:pathLst>
            </a:custGeom>
            <a:solidFill>
              <a:srgbClr val="F7F9F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3" name="ïSļíḍê"/>
            <p:cNvSpPr/>
            <p:nvPr/>
          </p:nvSpPr>
          <p:spPr>
            <a:xfrm>
              <a:off x="6424395" y="4869757"/>
              <a:ext cx="615583" cy="351990"/>
            </a:xfrm>
            <a:custGeom>
              <a:cxnLst>
                <a:cxn ang="0">
                  <a:pos x="386025" y="0"/>
                </a:cxn>
                <a:cxn ang="0">
                  <a:pos x="0" y="103473"/>
                </a:cxn>
                <a:cxn ang="0">
                  <a:pos x="229559" y="351991"/>
                </a:cxn>
                <a:cxn ang="0">
                  <a:pos x="615584" y="248746"/>
                </a:cxn>
                <a:cxn ang="0">
                  <a:pos x="386025" y="0"/>
                </a:cxn>
              </a:cxnLst>
              <a:rect l="l" t="t" r="r" b="b"/>
              <a:pathLst>
                <a:path w="615583" h="351990">
                  <a:moveTo>
                    <a:pt x="386025" y="0"/>
                  </a:moveTo>
                  <a:lnTo>
                    <a:pt x="0" y="103473"/>
                  </a:lnTo>
                  <a:lnTo>
                    <a:pt x="229559" y="351991"/>
                  </a:lnTo>
                  <a:lnTo>
                    <a:pt x="615584" y="248746"/>
                  </a:lnTo>
                  <a:lnTo>
                    <a:pt x="386025" y="0"/>
                  </a:lnTo>
                  <a:close/>
                </a:path>
              </a:pathLst>
            </a:custGeom>
            <a:solidFill>
              <a:srgbClr val="FFBC3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4" name="î$1ïḋe"/>
            <p:cNvSpPr/>
            <p:nvPr/>
          </p:nvSpPr>
          <p:spPr>
            <a:xfrm>
              <a:off x="6244631" y="5068479"/>
              <a:ext cx="692332" cy="399729"/>
            </a:xfrm>
            <a:custGeom>
              <a:cxnLst>
                <a:cxn ang="0">
                  <a:pos x="0" y="199865"/>
                </a:cxn>
                <a:cxn ang="0">
                  <a:pos x="346280" y="0"/>
                </a:cxn>
                <a:cxn ang="0">
                  <a:pos x="692332" y="199865"/>
                </a:cxn>
                <a:cxn ang="0">
                  <a:pos x="346280" y="399730"/>
                </a:cxn>
                <a:cxn ang="0">
                  <a:pos x="0" y="199865"/>
                </a:cxn>
              </a:cxnLst>
              <a:rect l="l" t="t" r="r" b="b"/>
              <a:pathLst>
                <a:path w="692332" h="399729">
                  <a:moveTo>
                    <a:pt x="0" y="199865"/>
                  </a:moveTo>
                  <a:lnTo>
                    <a:pt x="346280" y="0"/>
                  </a:lnTo>
                  <a:lnTo>
                    <a:pt x="692332" y="199865"/>
                  </a:lnTo>
                  <a:lnTo>
                    <a:pt x="346280" y="399730"/>
                  </a:lnTo>
                  <a:lnTo>
                    <a:pt x="0" y="199865"/>
                  </a:ln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5" name="ï$ļíḍe"/>
            <p:cNvSpPr/>
            <p:nvPr/>
          </p:nvSpPr>
          <p:spPr>
            <a:xfrm>
              <a:off x="7346515" y="4485102"/>
              <a:ext cx="692560" cy="399729"/>
            </a:xfrm>
            <a:custGeom>
              <a:cxnLst>
                <a:cxn ang="0">
                  <a:pos x="0" y="199865"/>
                </a:cxn>
                <a:cxn ang="0">
                  <a:pos x="346280" y="0"/>
                </a:cxn>
                <a:cxn ang="0">
                  <a:pos x="692560" y="199865"/>
                </a:cxn>
                <a:cxn ang="0">
                  <a:pos x="346280" y="399730"/>
                </a:cxn>
                <a:cxn ang="0">
                  <a:pos x="0" y="199865"/>
                </a:cxn>
              </a:cxnLst>
              <a:rect l="l" t="t" r="r" b="b"/>
              <a:pathLst>
                <a:path w="692560" h="399729">
                  <a:moveTo>
                    <a:pt x="0" y="199865"/>
                  </a:moveTo>
                  <a:lnTo>
                    <a:pt x="346280" y="0"/>
                  </a:lnTo>
                  <a:lnTo>
                    <a:pt x="692560" y="199865"/>
                  </a:lnTo>
                  <a:lnTo>
                    <a:pt x="346280" y="399730"/>
                  </a:lnTo>
                  <a:lnTo>
                    <a:pt x="0" y="199865"/>
                  </a:lnTo>
                  <a:close/>
                </a:path>
              </a:pathLst>
            </a:custGeom>
            <a:solidFill>
              <a:srgbClr val="FFBC3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6" name="îşḷîḍè"/>
            <p:cNvSpPr/>
            <p:nvPr/>
          </p:nvSpPr>
          <p:spPr>
            <a:xfrm>
              <a:off x="6318027" y="3706735"/>
              <a:ext cx="160502" cy="229023"/>
            </a:xfrm>
            <a:custGeom>
              <a:cxnLst>
                <a:cxn ang="0">
                  <a:pos x="30995" y="63430"/>
                </a:cxn>
                <a:cxn ang="0">
                  <a:pos x="35107" y="55892"/>
                </a:cxn>
                <a:cxn ang="0">
                  <a:pos x="158" y="3356"/>
                </a:cxn>
                <a:cxn ang="0">
                  <a:pos x="89241" y="64115"/>
                </a:cxn>
                <a:cxn ang="0">
                  <a:pos x="78278" y="34649"/>
                </a:cxn>
                <a:cxn ang="0">
                  <a:pos x="82161" y="14549"/>
                </a:cxn>
                <a:cxn ang="0">
                  <a:pos x="102490" y="25056"/>
                </a:cxn>
                <a:cxn ang="0">
                  <a:pos x="129443" y="73024"/>
                </a:cxn>
                <a:cxn ang="0">
                  <a:pos x="136980" y="93810"/>
                </a:cxn>
                <a:cxn ang="0">
                  <a:pos x="139493" y="108199"/>
                </a:cxn>
                <a:cxn ang="0">
                  <a:pos x="160050" y="163933"/>
                </a:cxn>
                <a:cxn ang="0">
                  <a:pos x="142919" y="228804"/>
                </a:cxn>
                <a:cxn ang="0">
                  <a:pos x="86956" y="158452"/>
                </a:cxn>
                <a:cxn ang="0">
                  <a:pos x="53380" y="128986"/>
                </a:cxn>
                <a:cxn ang="0">
                  <a:pos x="27340" y="90612"/>
                </a:cxn>
                <a:cxn ang="0">
                  <a:pos x="30995" y="63430"/>
                </a:cxn>
              </a:cxnLst>
              <a:rect l="l" t="t" r="r" b="b"/>
              <a:pathLst>
                <a:path w="160502" h="229023">
                  <a:moveTo>
                    <a:pt x="30995" y="63430"/>
                  </a:moveTo>
                  <a:cubicBezTo>
                    <a:pt x="33050" y="59319"/>
                    <a:pt x="35107" y="55892"/>
                    <a:pt x="35107" y="55892"/>
                  </a:cubicBezTo>
                  <a:cubicBezTo>
                    <a:pt x="30538" y="43101"/>
                    <a:pt x="-5552" y="10209"/>
                    <a:pt x="158" y="3356"/>
                  </a:cubicBezTo>
                  <a:cubicBezTo>
                    <a:pt x="17061" y="-18115"/>
                    <a:pt x="89241" y="64115"/>
                    <a:pt x="89241" y="64115"/>
                  </a:cubicBezTo>
                  <a:cubicBezTo>
                    <a:pt x="89241" y="64115"/>
                    <a:pt x="81475" y="41273"/>
                    <a:pt x="78278" y="34649"/>
                  </a:cubicBezTo>
                  <a:cubicBezTo>
                    <a:pt x="75056" y="27820"/>
                    <a:pt x="76633" y="19688"/>
                    <a:pt x="82161" y="14549"/>
                  </a:cubicBezTo>
                  <a:cubicBezTo>
                    <a:pt x="90841" y="8381"/>
                    <a:pt x="100662" y="19117"/>
                    <a:pt x="102490" y="25056"/>
                  </a:cubicBezTo>
                  <a:lnTo>
                    <a:pt x="129443" y="73024"/>
                  </a:lnTo>
                  <a:cubicBezTo>
                    <a:pt x="133007" y="79534"/>
                    <a:pt x="135541" y="86546"/>
                    <a:pt x="136980" y="93810"/>
                  </a:cubicBezTo>
                  <a:lnTo>
                    <a:pt x="139493" y="108199"/>
                  </a:lnTo>
                  <a:cubicBezTo>
                    <a:pt x="145249" y="127158"/>
                    <a:pt x="152124" y="145775"/>
                    <a:pt x="160050" y="163933"/>
                  </a:cubicBezTo>
                  <a:lnTo>
                    <a:pt x="142919" y="228804"/>
                  </a:lnTo>
                  <a:cubicBezTo>
                    <a:pt x="126199" y="203861"/>
                    <a:pt x="107492" y="180334"/>
                    <a:pt x="86956" y="158452"/>
                  </a:cubicBezTo>
                  <a:cubicBezTo>
                    <a:pt x="75034" y="149498"/>
                    <a:pt x="63795" y="139653"/>
                    <a:pt x="53380" y="128986"/>
                  </a:cubicBezTo>
                  <a:cubicBezTo>
                    <a:pt x="42348" y="117953"/>
                    <a:pt x="33508" y="104934"/>
                    <a:pt x="27340" y="90612"/>
                  </a:cubicBezTo>
                  <a:cubicBezTo>
                    <a:pt x="25079" y="81407"/>
                    <a:pt x="26381" y="71699"/>
                    <a:pt x="30995" y="6343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7" name="iṥḷíḋè"/>
            <p:cNvSpPr/>
            <p:nvPr/>
          </p:nvSpPr>
          <p:spPr>
            <a:xfrm>
              <a:off x="7051400" y="5718152"/>
              <a:ext cx="180912" cy="151734"/>
            </a:xfrm>
            <a:custGeom>
              <a:cxnLst>
                <a:cxn ang="0">
                  <a:pos x="-453" y="23253"/>
                </a:cxn>
                <a:cxn ang="0">
                  <a:pos x="32897" y="74875"/>
                </a:cxn>
                <a:cxn ang="0">
                  <a:pos x="50713" y="86981"/>
                </a:cxn>
                <a:cxn ang="0">
                  <a:pos x="111472" y="136319"/>
                </a:cxn>
                <a:cxn ang="0">
                  <a:pos x="144364" y="151394"/>
                </a:cxn>
                <a:cxn ang="0">
                  <a:pos x="180225" y="115305"/>
                </a:cxn>
                <a:cxn ang="0">
                  <a:pos x="180225" y="105711"/>
                </a:cxn>
                <a:cxn ang="0">
                  <a:pos x="180225" y="100914"/>
                </a:cxn>
                <a:cxn ang="0">
                  <a:pos x="178398" y="40612"/>
                </a:cxn>
                <a:cxn ang="0">
                  <a:pos x="152816" y="10233"/>
                </a:cxn>
                <a:cxn ang="0">
                  <a:pos x="132258" y="33075"/>
                </a:cxn>
                <a:cxn ang="0">
                  <a:pos x="54139" y="2010"/>
                </a:cxn>
                <a:cxn ang="0">
                  <a:pos x="45459" y="639"/>
                </a:cxn>
                <a:cxn ang="0">
                  <a:pos x="2060" y="18456"/>
                </a:cxn>
                <a:cxn ang="0">
                  <a:pos x="-453" y="23253"/>
                </a:cxn>
              </a:cxnLst>
              <a:rect l="l" t="t" r="r" b="b"/>
              <a:pathLst>
                <a:path w="180912" h="151734">
                  <a:moveTo>
                    <a:pt x="-453" y="23253"/>
                  </a:moveTo>
                  <a:cubicBezTo>
                    <a:pt x="2266" y="44632"/>
                    <a:pt x="14532" y="63614"/>
                    <a:pt x="32897" y="74875"/>
                  </a:cubicBezTo>
                  <a:cubicBezTo>
                    <a:pt x="37464" y="78301"/>
                    <a:pt x="43860" y="82641"/>
                    <a:pt x="50713" y="86981"/>
                  </a:cubicBezTo>
                  <a:cubicBezTo>
                    <a:pt x="72366" y="101623"/>
                    <a:pt x="92696" y="118137"/>
                    <a:pt x="111472" y="136319"/>
                  </a:cubicBezTo>
                  <a:cubicBezTo>
                    <a:pt x="120152" y="145296"/>
                    <a:pt x="131892" y="150663"/>
                    <a:pt x="144364" y="151394"/>
                  </a:cubicBezTo>
                  <a:cubicBezTo>
                    <a:pt x="164692" y="152536"/>
                    <a:pt x="182738" y="145913"/>
                    <a:pt x="180225" y="115305"/>
                  </a:cubicBezTo>
                  <a:cubicBezTo>
                    <a:pt x="180225" y="113249"/>
                    <a:pt x="180225" y="109594"/>
                    <a:pt x="180225" y="105711"/>
                  </a:cubicBezTo>
                  <a:lnTo>
                    <a:pt x="180225" y="100914"/>
                  </a:lnTo>
                  <a:cubicBezTo>
                    <a:pt x="180225" y="98630"/>
                    <a:pt x="178627" y="41755"/>
                    <a:pt x="178398" y="40612"/>
                  </a:cubicBezTo>
                  <a:cubicBezTo>
                    <a:pt x="175885" y="50891"/>
                    <a:pt x="161723" y="10689"/>
                    <a:pt x="152816" y="10233"/>
                  </a:cubicBezTo>
                  <a:cubicBezTo>
                    <a:pt x="139567" y="10233"/>
                    <a:pt x="141395" y="41526"/>
                    <a:pt x="132258" y="33075"/>
                  </a:cubicBezTo>
                  <a:cubicBezTo>
                    <a:pt x="116040" y="17542"/>
                    <a:pt x="98681" y="24623"/>
                    <a:pt x="54139" y="2010"/>
                  </a:cubicBezTo>
                  <a:lnTo>
                    <a:pt x="45459" y="639"/>
                  </a:lnTo>
                  <a:cubicBezTo>
                    <a:pt x="10968" y="-3472"/>
                    <a:pt x="5715" y="7949"/>
                    <a:pt x="2060" y="18456"/>
                  </a:cubicBezTo>
                  <a:cubicBezTo>
                    <a:pt x="-453" y="20055"/>
                    <a:pt x="-453" y="21654"/>
                    <a:pt x="-453" y="23253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8" name="íśḻíďè"/>
            <p:cNvSpPr/>
            <p:nvPr/>
          </p:nvSpPr>
          <p:spPr>
            <a:xfrm>
              <a:off x="6770069" y="5861771"/>
              <a:ext cx="247267" cy="114544"/>
            </a:xfrm>
            <a:custGeom>
              <a:cxnLst>
                <a:cxn ang="0">
                  <a:pos x="19798" y="19196"/>
                </a:cxn>
                <a:cxn ang="0">
                  <a:pos x="61598" y="15770"/>
                </a:cxn>
                <a:cxn ang="0">
                  <a:pos x="157077" y="11201"/>
                </a:cxn>
                <a:cxn ang="0">
                  <a:pos x="219434" y="-220"/>
                </a:cxn>
                <a:cxn ang="0">
                  <a:pos x="243875" y="7546"/>
                </a:cxn>
                <a:cxn ang="0">
                  <a:pos x="246616" y="62138"/>
                </a:cxn>
                <a:cxn ang="0">
                  <a:pos x="237707" y="99827"/>
                </a:cxn>
                <a:cxn ang="0">
                  <a:pos x="142686" y="104623"/>
                </a:cxn>
                <a:cxn ang="0">
                  <a:pos x="57030" y="93203"/>
                </a:cxn>
                <a:cxn ang="0">
                  <a:pos x="-303" y="46149"/>
                </a:cxn>
                <a:cxn ang="0">
                  <a:pos x="19798" y="19196"/>
                </a:cxn>
              </a:cxnLst>
              <a:rect l="l" t="t" r="r" b="b"/>
              <a:pathLst>
                <a:path w="247265" h="114544">
                  <a:moveTo>
                    <a:pt x="19798" y="19196"/>
                  </a:moveTo>
                  <a:cubicBezTo>
                    <a:pt x="19798" y="19196"/>
                    <a:pt x="51091" y="16226"/>
                    <a:pt x="61598" y="15770"/>
                  </a:cubicBezTo>
                  <a:cubicBezTo>
                    <a:pt x="86266" y="15770"/>
                    <a:pt x="140174" y="-448"/>
                    <a:pt x="157077" y="11201"/>
                  </a:cubicBezTo>
                  <a:cubicBezTo>
                    <a:pt x="173979" y="22850"/>
                    <a:pt x="218749" y="35413"/>
                    <a:pt x="219434" y="-220"/>
                  </a:cubicBezTo>
                  <a:lnTo>
                    <a:pt x="243875" y="7546"/>
                  </a:lnTo>
                  <a:cubicBezTo>
                    <a:pt x="243875" y="15084"/>
                    <a:pt x="246387" y="59397"/>
                    <a:pt x="246616" y="62138"/>
                  </a:cubicBezTo>
                  <a:cubicBezTo>
                    <a:pt x="247667" y="75318"/>
                    <a:pt x="244537" y="88497"/>
                    <a:pt x="237707" y="99827"/>
                  </a:cubicBezTo>
                  <a:cubicBezTo>
                    <a:pt x="221490" y="125409"/>
                    <a:pt x="171467" y="110562"/>
                    <a:pt x="142686" y="104623"/>
                  </a:cubicBezTo>
                  <a:lnTo>
                    <a:pt x="57030" y="93203"/>
                  </a:lnTo>
                  <a:cubicBezTo>
                    <a:pt x="30899" y="88863"/>
                    <a:pt x="9039" y="70932"/>
                    <a:pt x="-303" y="46149"/>
                  </a:cubicBezTo>
                  <a:cubicBezTo>
                    <a:pt x="-1720" y="33289"/>
                    <a:pt x="7075" y="21525"/>
                    <a:pt x="19798" y="19196"/>
                  </a:cubicBezTo>
                  <a:close/>
                </a:path>
              </a:pathLst>
            </a:custGeom>
            <a:solidFill>
              <a:srgbClr val="0BC0CF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59" name="îṥḻíḑé"/>
            <p:cNvSpPr/>
            <p:nvPr/>
          </p:nvSpPr>
          <p:spPr>
            <a:xfrm>
              <a:off x="6872524" y="4599996"/>
              <a:ext cx="391058" cy="1291613"/>
            </a:xfrm>
            <a:custGeom>
              <a:cxnLst>
                <a:cxn ang="0">
                  <a:pos x="371664" y="51630"/>
                </a:cxn>
                <a:cxn ang="0">
                  <a:pos x="381715" y="88863"/>
                </a:cxn>
                <a:cxn ang="0">
                  <a:pos x="386968" y="116958"/>
                </a:cxn>
                <a:cxn ang="0">
                  <a:pos x="388338" y="250810"/>
                </a:cxn>
                <a:cxn ang="0">
                  <a:pos x="381257" y="348116"/>
                </a:cxn>
                <a:cxn ang="0">
                  <a:pos x="358416" y="1149631"/>
                </a:cxn>
                <a:cxn ang="0">
                  <a:pos x="253344" y="1146433"/>
                </a:cxn>
                <a:cxn ang="0">
                  <a:pos x="231873" y="315681"/>
                </a:cxn>
                <a:cxn ang="0">
                  <a:pos x="201493" y="327559"/>
                </a:cxn>
                <a:cxn ang="0">
                  <a:pos x="143474" y="1265896"/>
                </a:cxn>
                <a:cxn ang="0">
                  <a:pos x="35205" y="1262241"/>
                </a:cxn>
                <a:cxn ang="0">
                  <a:pos x="-428" y="158987"/>
                </a:cxn>
                <a:cxn ang="0">
                  <a:pos x="188473" y="77442"/>
                </a:cxn>
                <a:cxn ang="0">
                  <a:pos x="89112" y="-220"/>
                </a:cxn>
              </a:cxnLst>
              <a:rect l="l" t="t" r="r" b="b"/>
              <a:pathLst>
                <a:path w="391058" h="1291613">
                  <a:moveTo>
                    <a:pt x="371664" y="51630"/>
                  </a:moveTo>
                  <a:lnTo>
                    <a:pt x="381715" y="88863"/>
                  </a:lnTo>
                  <a:cubicBezTo>
                    <a:pt x="384273" y="98068"/>
                    <a:pt x="386031" y="107456"/>
                    <a:pt x="386968" y="116958"/>
                  </a:cubicBezTo>
                  <a:cubicBezTo>
                    <a:pt x="391308" y="161454"/>
                    <a:pt x="391765" y="206246"/>
                    <a:pt x="388338" y="250810"/>
                  </a:cubicBezTo>
                  <a:lnTo>
                    <a:pt x="381257" y="348116"/>
                  </a:lnTo>
                  <a:lnTo>
                    <a:pt x="358416" y="1149631"/>
                  </a:lnTo>
                  <a:cubicBezTo>
                    <a:pt x="360471" y="1181838"/>
                    <a:pt x="253116" y="1185264"/>
                    <a:pt x="253344" y="1146433"/>
                  </a:cubicBezTo>
                  <a:lnTo>
                    <a:pt x="231873" y="315681"/>
                  </a:lnTo>
                  <a:lnTo>
                    <a:pt x="201493" y="327559"/>
                  </a:lnTo>
                  <a:lnTo>
                    <a:pt x="143474" y="1265896"/>
                  </a:lnTo>
                  <a:cubicBezTo>
                    <a:pt x="143474" y="1299016"/>
                    <a:pt x="36119" y="1301986"/>
                    <a:pt x="35205" y="1262241"/>
                  </a:cubicBezTo>
                  <a:cubicBezTo>
                    <a:pt x="35205" y="1262241"/>
                    <a:pt x="3456" y="308600"/>
                    <a:pt x="-428" y="158987"/>
                  </a:cubicBezTo>
                  <a:cubicBezTo>
                    <a:pt x="-2940" y="53458"/>
                    <a:pt x="188473" y="81782"/>
                    <a:pt x="188473" y="77442"/>
                  </a:cubicBezTo>
                  <a:lnTo>
                    <a:pt x="89112" y="-220"/>
                  </a:ln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0" name="iṡļíḍe"/>
            <p:cNvSpPr/>
            <p:nvPr/>
          </p:nvSpPr>
          <p:spPr>
            <a:xfrm>
              <a:off x="6972824" y="4050196"/>
              <a:ext cx="407431" cy="465472"/>
            </a:xfrm>
            <a:custGeom>
              <a:cxnLst>
                <a:cxn ang="0">
                  <a:pos x="3659" y="441311"/>
                </a:cxn>
                <a:cxn ang="0">
                  <a:pos x="404303" y="426692"/>
                </a:cxn>
                <a:cxn ang="0">
                  <a:pos x="296261" y="38383"/>
                </a:cxn>
                <a:cxn ang="0">
                  <a:pos x="264968" y="-220"/>
                </a:cxn>
                <a:cxn ang="0">
                  <a:pos x="177028" y="24906"/>
                </a:cxn>
                <a:cxn ang="0">
                  <a:pos x="148247" y="10516"/>
                </a:cxn>
                <a:cxn ang="0">
                  <a:pos x="256288" y="341720"/>
                </a:cxn>
                <a:cxn ang="0">
                  <a:pos x="-453" y="367988"/>
                </a:cxn>
                <a:cxn ang="0">
                  <a:pos x="3659" y="441311"/>
                </a:cxn>
              </a:cxnLst>
              <a:rect l="l" t="t" r="r" b="b"/>
              <a:pathLst>
                <a:path w="407430" h="465471">
                  <a:moveTo>
                    <a:pt x="3659" y="441311"/>
                  </a:moveTo>
                  <a:cubicBezTo>
                    <a:pt x="3659" y="441311"/>
                    <a:pt x="354964" y="503897"/>
                    <a:pt x="404303" y="426692"/>
                  </a:cubicBezTo>
                  <a:cubicBezTo>
                    <a:pt x="427145" y="392200"/>
                    <a:pt x="296261" y="38383"/>
                    <a:pt x="296261" y="38383"/>
                  </a:cubicBezTo>
                  <a:lnTo>
                    <a:pt x="264968" y="-220"/>
                  </a:lnTo>
                  <a:lnTo>
                    <a:pt x="177028" y="24906"/>
                  </a:lnTo>
                  <a:cubicBezTo>
                    <a:pt x="165150" y="28332"/>
                    <a:pt x="148247" y="10516"/>
                    <a:pt x="148247" y="10516"/>
                  </a:cubicBezTo>
                  <a:cubicBezTo>
                    <a:pt x="162866" y="57798"/>
                    <a:pt x="238472" y="287814"/>
                    <a:pt x="256288" y="341720"/>
                  </a:cubicBezTo>
                  <a:cubicBezTo>
                    <a:pt x="259257" y="350172"/>
                    <a:pt x="-453" y="367988"/>
                    <a:pt x="-453" y="367988"/>
                  </a:cubicBezTo>
                  <a:cubicBezTo>
                    <a:pt x="19420" y="374156"/>
                    <a:pt x="22389" y="433087"/>
                    <a:pt x="3659" y="441311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1" name="ïsľiḑé"/>
            <p:cNvSpPr/>
            <p:nvPr/>
          </p:nvSpPr>
          <p:spPr>
            <a:xfrm>
              <a:off x="6418311" y="3855351"/>
              <a:ext cx="860318" cy="903137"/>
            </a:xfrm>
            <a:custGeom>
              <a:cxnLst>
                <a:cxn ang="0">
                  <a:pos x="827704" y="641409"/>
                </a:cxn>
                <a:cxn ang="0">
                  <a:pos x="837983" y="820260"/>
                </a:cxn>
                <a:cxn ang="0">
                  <a:pos x="438711" y="865944"/>
                </a:cxn>
                <a:cxn ang="0">
                  <a:pos x="443051" y="623593"/>
                </a:cxn>
                <a:cxn ang="0">
                  <a:pos x="428431" y="465071"/>
                </a:cxn>
                <a:cxn ang="0">
                  <a:pos x="426604" y="457534"/>
                </a:cxn>
                <a:cxn ang="0">
                  <a:pos x="365160" y="378502"/>
                </a:cxn>
                <a:cxn ang="0">
                  <a:pos x="196360" y="301982"/>
                </a:cxn>
                <a:cxn ang="0">
                  <a:pos x="150677" y="264065"/>
                </a:cxn>
                <a:cxn ang="0">
                  <a:pos x="1977" y="68540"/>
                </a:cxn>
                <a:cxn ang="0">
                  <a:pos x="76669" y="2070"/>
                </a:cxn>
                <a:cxn ang="0">
                  <a:pos x="248896" y="184804"/>
                </a:cxn>
                <a:cxn ang="0">
                  <a:pos x="348714" y="217924"/>
                </a:cxn>
                <a:cxn ang="0">
                  <a:pos x="417239" y="222721"/>
                </a:cxn>
                <a:cxn ang="0">
                  <a:pos x="508606" y="219523"/>
                </a:cxn>
                <a:cxn ang="0">
                  <a:pos x="552462" y="201021"/>
                </a:cxn>
                <a:cxn ang="0">
                  <a:pos x="572563" y="189600"/>
                </a:cxn>
                <a:cxn ang="0">
                  <a:pos x="574390" y="189600"/>
                </a:cxn>
                <a:cxn ang="0">
                  <a:pos x="635606" y="156937"/>
                </a:cxn>
                <a:cxn ang="0">
                  <a:pos x="640403" y="154424"/>
                </a:cxn>
                <a:cxn ang="0">
                  <a:pos x="663245" y="162419"/>
                </a:cxn>
                <a:cxn ang="0">
                  <a:pos x="687684" y="172698"/>
                </a:cxn>
                <a:cxn ang="0">
                  <a:pos x="729256" y="163561"/>
                </a:cxn>
                <a:cxn ang="0">
                  <a:pos x="745474" y="163561"/>
                </a:cxn>
                <a:cxn ang="0">
                  <a:pos x="859866" y="277586"/>
                </a:cxn>
                <a:cxn ang="0">
                  <a:pos x="859683" y="284165"/>
                </a:cxn>
                <a:cxn ang="0">
                  <a:pos x="829303" y="596868"/>
                </a:cxn>
                <a:cxn ang="0">
                  <a:pos x="827704" y="641409"/>
                </a:cxn>
              </a:cxnLst>
              <a:rect l="l" t="t" r="r" b="b"/>
              <a:pathLst>
                <a:path w="860318" h="903137">
                  <a:moveTo>
                    <a:pt x="827704" y="641409"/>
                  </a:moveTo>
                  <a:lnTo>
                    <a:pt x="837983" y="820260"/>
                  </a:lnTo>
                  <a:cubicBezTo>
                    <a:pt x="833187" y="911627"/>
                    <a:pt x="467947" y="927844"/>
                    <a:pt x="438711" y="865944"/>
                  </a:cubicBezTo>
                  <a:cubicBezTo>
                    <a:pt x="433000" y="854065"/>
                    <a:pt x="438711" y="715188"/>
                    <a:pt x="443051" y="623593"/>
                  </a:cubicBezTo>
                  <a:cubicBezTo>
                    <a:pt x="445609" y="570326"/>
                    <a:pt x="440675" y="516968"/>
                    <a:pt x="428431" y="465071"/>
                  </a:cubicBezTo>
                  <a:cubicBezTo>
                    <a:pt x="428431" y="462559"/>
                    <a:pt x="428431" y="460275"/>
                    <a:pt x="426604" y="457534"/>
                  </a:cubicBezTo>
                  <a:cubicBezTo>
                    <a:pt x="418815" y="423386"/>
                    <a:pt x="396316" y="394467"/>
                    <a:pt x="365160" y="378502"/>
                  </a:cubicBezTo>
                  <a:cubicBezTo>
                    <a:pt x="319476" y="355660"/>
                    <a:pt x="226054" y="315687"/>
                    <a:pt x="196360" y="301982"/>
                  </a:cubicBezTo>
                  <a:cubicBezTo>
                    <a:pt x="178086" y="293531"/>
                    <a:pt x="162349" y="280465"/>
                    <a:pt x="150677" y="264065"/>
                  </a:cubicBezTo>
                  <a:lnTo>
                    <a:pt x="1977" y="68540"/>
                  </a:lnTo>
                  <a:cubicBezTo>
                    <a:pt x="-14469" y="48667"/>
                    <a:pt x="57254" y="-12777"/>
                    <a:pt x="76669" y="2070"/>
                  </a:cubicBezTo>
                  <a:lnTo>
                    <a:pt x="248896" y="184804"/>
                  </a:lnTo>
                  <a:lnTo>
                    <a:pt x="348714" y="217924"/>
                  </a:lnTo>
                  <a:cubicBezTo>
                    <a:pt x="370756" y="225462"/>
                    <a:pt x="394374" y="227106"/>
                    <a:pt x="417239" y="222721"/>
                  </a:cubicBezTo>
                  <a:cubicBezTo>
                    <a:pt x="447459" y="217970"/>
                    <a:pt x="478136" y="216896"/>
                    <a:pt x="508606" y="219523"/>
                  </a:cubicBezTo>
                  <a:cubicBezTo>
                    <a:pt x="523795" y="214841"/>
                    <a:pt x="538506" y="208628"/>
                    <a:pt x="552462" y="201021"/>
                  </a:cubicBezTo>
                  <a:lnTo>
                    <a:pt x="572563" y="189600"/>
                  </a:lnTo>
                  <a:lnTo>
                    <a:pt x="574390" y="189600"/>
                  </a:lnTo>
                  <a:lnTo>
                    <a:pt x="635606" y="156937"/>
                  </a:lnTo>
                  <a:lnTo>
                    <a:pt x="640403" y="154424"/>
                  </a:lnTo>
                  <a:cubicBezTo>
                    <a:pt x="642915" y="153053"/>
                    <a:pt x="652966" y="157622"/>
                    <a:pt x="663245" y="162419"/>
                  </a:cubicBezTo>
                  <a:cubicBezTo>
                    <a:pt x="670964" y="166805"/>
                    <a:pt x="679165" y="170254"/>
                    <a:pt x="687684" y="172698"/>
                  </a:cubicBezTo>
                  <a:cubicBezTo>
                    <a:pt x="701025" y="167650"/>
                    <a:pt x="715026" y="164566"/>
                    <a:pt x="729256" y="163561"/>
                  </a:cubicBezTo>
                  <a:cubicBezTo>
                    <a:pt x="734647" y="163218"/>
                    <a:pt x="740083" y="163218"/>
                    <a:pt x="745474" y="163561"/>
                  </a:cubicBezTo>
                  <a:cubicBezTo>
                    <a:pt x="808540" y="163470"/>
                    <a:pt x="859774" y="214521"/>
                    <a:pt x="859866" y="277586"/>
                  </a:cubicBezTo>
                  <a:cubicBezTo>
                    <a:pt x="859866" y="279779"/>
                    <a:pt x="859797" y="281972"/>
                    <a:pt x="859683" y="284165"/>
                  </a:cubicBezTo>
                  <a:lnTo>
                    <a:pt x="829303" y="596868"/>
                  </a:lnTo>
                  <a:cubicBezTo>
                    <a:pt x="827636" y="611646"/>
                    <a:pt x="827110" y="626539"/>
                    <a:pt x="827704" y="641409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2" name="íṡļiḋê"/>
            <p:cNvSpPr/>
            <p:nvPr/>
          </p:nvSpPr>
          <p:spPr>
            <a:xfrm>
              <a:off x="6926456" y="4012964"/>
              <a:ext cx="205802" cy="101874"/>
            </a:xfrm>
            <a:custGeom>
              <a:cxnLst>
                <a:cxn ang="0">
                  <a:pos x="205350" y="49347"/>
                </a:cxn>
                <a:cxn ang="0">
                  <a:pos x="100507" y="101655"/>
                </a:cxn>
                <a:cxn ang="0">
                  <a:pos x="-453" y="62367"/>
                </a:cxn>
                <a:cxn ang="0">
                  <a:pos x="43403" y="43865"/>
                </a:cxn>
                <a:cxn ang="0">
                  <a:pos x="63504" y="32444"/>
                </a:cxn>
                <a:cxn ang="0">
                  <a:pos x="65330" y="32444"/>
                </a:cxn>
                <a:cxn ang="0">
                  <a:pos x="126547" y="-220"/>
                </a:cxn>
                <a:cxn ang="0">
                  <a:pos x="154185" y="5263"/>
                </a:cxn>
                <a:cxn ang="0">
                  <a:pos x="178626" y="15541"/>
                </a:cxn>
                <a:cxn ang="0">
                  <a:pos x="205350" y="49347"/>
                </a:cxn>
              </a:cxnLst>
              <a:rect l="l" t="t" r="r" b="b"/>
              <a:pathLst>
                <a:path w="205802" h="101874">
                  <a:moveTo>
                    <a:pt x="205350" y="49347"/>
                  </a:moveTo>
                  <a:cubicBezTo>
                    <a:pt x="205350" y="78128"/>
                    <a:pt x="159667" y="101655"/>
                    <a:pt x="100507" y="101655"/>
                  </a:cubicBezTo>
                  <a:cubicBezTo>
                    <a:pt x="51854" y="101655"/>
                    <a:pt x="10740" y="84751"/>
                    <a:pt x="-453" y="62367"/>
                  </a:cubicBezTo>
                  <a:cubicBezTo>
                    <a:pt x="14737" y="57684"/>
                    <a:pt x="29446" y="51471"/>
                    <a:pt x="43403" y="43865"/>
                  </a:cubicBezTo>
                  <a:lnTo>
                    <a:pt x="63504" y="32444"/>
                  </a:lnTo>
                  <a:lnTo>
                    <a:pt x="65330" y="32444"/>
                  </a:lnTo>
                  <a:lnTo>
                    <a:pt x="126547" y="-220"/>
                  </a:lnTo>
                  <a:cubicBezTo>
                    <a:pt x="135912" y="808"/>
                    <a:pt x="145140" y="2658"/>
                    <a:pt x="154185" y="5263"/>
                  </a:cubicBezTo>
                  <a:cubicBezTo>
                    <a:pt x="162704" y="7730"/>
                    <a:pt x="170905" y="11179"/>
                    <a:pt x="178626" y="15541"/>
                  </a:cubicBezTo>
                  <a:cubicBezTo>
                    <a:pt x="192948" y="21206"/>
                    <a:pt x="203157" y="34112"/>
                    <a:pt x="205350" y="4934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3" name="i$1îḑê"/>
            <p:cNvSpPr/>
            <p:nvPr/>
          </p:nvSpPr>
          <p:spPr>
            <a:xfrm>
              <a:off x="6904541" y="3715409"/>
              <a:ext cx="235213" cy="300234"/>
            </a:xfrm>
            <a:custGeom>
              <a:cxnLst>
                <a:cxn ang="0">
                  <a:pos x="4332" y="218303"/>
                </a:cxn>
                <a:cxn ang="0">
                  <a:pos x="133615" y="286829"/>
                </a:cxn>
                <a:cxn ang="0">
                  <a:pos x="234347" y="135159"/>
                </a:cxn>
                <a:cxn ang="0">
                  <a:pos x="124707" y="165"/>
                </a:cxn>
                <a:cxn ang="0">
                  <a:pos x="4332" y="218303"/>
                </a:cxn>
              </a:cxnLst>
              <a:rect l="l" t="t" r="r" b="b"/>
              <a:pathLst>
                <a:path w="235213" h="300234">
                  <a:moveTo>
                    <a:pt x="4332" y="218303"/>
                  </a:moveTo>
                  <a:cubicBezTo>
                    <a:pt x="21919" y="304874"/>
                    <a:pt x="79481" y="313096"/>
                    <a:pt x="133615" y="286829"/>
                  </a:cubicBezTo>
                  <a:cubicBezTo>
                    <a:pt x="190148" y="255969"/>
                    <a:pt x="227837" y="199231"/>
                    <a:pt x="234347" y="135159"/>
                  </a:cubicBezTo>
                  <a:cubicBezTo>
                    <a:pt x="239830" y="56127"/>
                    <a:pt x="190262" y="4505"/>
                    <a:pt x="124707" y="165"/>
                  </a:cubicBezTo>
                  <a:cubicBezTo>
                    <a:pt x="-24220" y="-10114"/>
                    <a:pt x="-1607" y="188381"/>
                    <a:pt x="4332" y="218303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4" name="iṥliďê"/>
            <p:cNvSpPr/>
            <p:nvPr/>
          </p:nvSpPr>
          <p:spPr>
            <a:xfrm>
              <a:off x="6990184" y="3889162"/>
              <a:ext cx="112609" cy="200327"/>
            </a:xfrm>
            <a:custGeom>
              <a:cxnLst>
                <a:cxn ang="0">
                  <a:pos x="112157" y="4577"/>
                </a:cxn>
                <a:cxn ang="0">
                  <a:pos x="106446" y="175889"/>
                </a:cxn>
                <a:cxn ang="0">
                  <a:pos x="83605" y="195762"/>
                </a:cxn>
                <a:cxn ang="0">
                  <a:pos x="9369" y="188224"/>
                </a:cxn>
                <a:cxn ang="0">
                  <a:pos x="-453" y="172006"/>
                </a:cxn>
                <a:cxn ang="0">
                  <a:pos x="5258" y="-220"/>
                </a:cxn>
              </a:cxnLst>
              <a:rect l="l" t="t" r="r" b="b"/>
              <a:pathLst>
                <a:path w="112609" h="200327">
                  <a:moveTo>
                    <a:pt x="112157" y="4577"/>
                  </a:moveTo>
                  <a:lnTo>
                    <a:pt x="106446" y="175889"/>
                  </a:lnTo>
                  <a:cubicBezTo>
                    <a:pt x="106446" y="183884"/>
                    <a:pt x="98452" y="191422"/>
                    <a:pt x="83605" y="195762"/>
                  </a:cubicBezTo>
                  <a:cubicBezTo>
                    <a:pt x="58867" y="203528"/>
                    <a:pt x="32028" y="200810"/>
                    <a:pt x="9369" y="188224"/>
                  </a:cubicBezTo>
                  <a:cubicBezTo>
                    <a:pt x="3498" y="184889"/>
                    <a:pt x="-224" y="178745"/>
                    <a:pt x="-453" y="172006"/>
                  </a:cubicBezTo>
                  <a:cubicBezTo>
                    <a:pt x="-453" y="172006"/>
                    <a:pt x="5258" y="-220"/>
                    <a:pt x="5258" y="-220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5" name="iśľiḑe"/>
            <p:cNvSpPr/>
            <p:nvPr/>
          </p:nvSpPr>
          <p:spPr>
            <a:xfrm>
              <a:off x="6896349" y="3689837"/>
              <a:ext cx="157421" cy="172156"/>
            </a:xfrm>
            <a:custGeom>
              <a:cxnLst>
                <a:cxn ang="0">
                  <a:pos x="137238" y="135377"/>
                </a:cxn>
                <a:cxn ang="0">
                  <a:pos x="63459" y="171924"/>
                </a:cxn>
                <a:cxn ang="0">
                  <a:pos x="35592" y="137889"/>
                </a:cxn>
                <a:cxn ang="0">
                  <a:pos x="12750" y="126241"/>
                </a:cxn>
                <a:cxn ang="0">
                  <a:pos x="31207" y="23544"/>
                </a:cxn>
                <a:cxn ang="0">
                  <a:pos x="33766" y="21854"/>
                </a:cxn>
                <a:cxn ang="0">
                  <a:pos x="147974" y="2667"/>
                </a:cxn>
                <a:cxn ang="0">
                  <a:pos x="128329" y="19570"/>
                </a:cxn>
                <a:cxn ang="0">
                  <a:pos x="137238" y="135377"/>
                </a:cxn>
              </a:cxnLst>
              <a:rect l="l" t="t" r="r" b="b"/>
              <a:pathLst>
                <a:path w="157421" h="172156">
                  <a:moveTo>
                    <a:pt x="137238" y="135377"/>
                  </a:moveTo>
                  <a:cubicBezTo>
                    <a:pt x="120016" y="158790"/>
                    <a:pt x="92513" y="172404"/>
                    <a:pt x="63459" y="171924"/>
                  </a:cubicBezTo>
                  <a:cubicBezTo>
                    <a:pt x="54780" y="171924"/>
                    <a:pt x="46557" y="150224"/>
                    <a:pt x="35592" y="137889"/>
                  </a:cubicBezTo>
                  <a:cubicBezTo>
                    <a:pt x="28282" y="129667"/>
                    <a:pt x="17547" y="130123"/>
                    <a:pt x="12750" y="126241"/>
                  </a:cubicBezTo>
                  <a:cubicBezTo>
                    <a:pt x="-10503" y="92778"/>
                    <a:pt x="-2234" y="46797"/>
                    <a:pt x="31207" y="23544"/>
                  </a:cubicBezTo>
                  <a:cubicBezTo>
                    <a:pt x="32052" y="22973"/>
                    <a:pt x="32897" y="22402"/>
                    <a:pt x="33766" y="21854"/>
                  </a:cubicBezTo>
                  <a:cubicBezTo>
                    <a:pt x="68347" y="2118"/>
                    <a:pt x="108822" y="-4688"/>
                    <a:pt x="147974" y="2667"/>
                  </a:cubicBezTo>
                  <a:cubicBezTo>
                    <a:pt x="152541" y="2667"/>
                    <a:pt x="125132" y="16829"/>
                    <a:pt x="128329" y="19570"/>
                  </a:cubicBezTo>
                  <a:cubicBezTo>
                    <a:pt x="162706" y="49127"/>
                    <a:pt x="166704" y="100909"/>
                    <a:pt x="137238" y="135377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6" name="ïṣ1îḍe"/>
            <p:cNvSpPr/>
            <p:nvPr/>
          </p:nvSpPr>
          <p:spPr>
            <a:xfrm>
              <a:off x="6932167" y="3828403"/>
              <a:ext cx="121374" cy="158292"/>
            </a:xfrm>
            <a:custGeom>
              <a:cxnLst>
                <a:cxn ang="0">
                  <a:pos x="118780" y="126780"/>
                </a:cxn>
                <a:cxn ang="0">
                  <a:pos x="105989" y="75386"/>
                </a:cxn>
                <a:cxn ang="0">
                  <a:pos x="86346" y="39068"/>
                </a:cxn>
                <a:cxn ang="0">
                  <a:pos x="50941" y="16226"/>
                </a:cxn>
                <a:cxn ang="0">
                  <a:pos x="-453" y="-220"/>
                </a:cxn>
                <a:cxn ang="0">
                  <a:pos x="60990" y="121069"/>
                </a:cxn>
                <a:cxn ang="0">
                  <a:pos x="120837" y="158073"/>
                </a:cxn>
                <a:cxn ang="0">
                  <a:pos x="120837" y="149850"/>
                </a:cxn>
                <a:cxn ang="0">
                  <a:pos x="118780" y="126780"/>
                </a:cxn>
              </a:cxnLst>
              <a:rect l="l" t="t" r="r" b="b"/>
              <a:pathLst>
                <a:path w="121372" h="158292">
                  <a:moveTo>
                    <a:pt x="118780" y="126780"/>
                  </a:moveTo>
                  <a:lnTo>
                    <a:pt x="105989" y="75386"/>
                  </a:lnTo>
                  <a:cubicBezTo>
                    <a:pt x="102608" y="61818"/>
                    <a:pt x="95847" y="49324"/>
                    <a:pt x="86346" y="39068"/>
                  </a:cubicBezTo>
                  <a:cubicBezTo>
                    <a:pt x="76660" y="28606"/>
                    <a:pt x="64485" y="20749"/>
                    <a:pt x="50941" y="16226"/>
                  </a:cubicBezTo>
                  <a:lnTo>
                    <a:pt x="-453" y="-220"/>
                  </a:lnTo>
                  <a:cubicBezTo>
                    <a:pt x="4297" y="46423"/>
                    <a:pt x="26203" y="89639"/>
                    <a:pt x="60990" y="121069"/>
                  </a:cubicBezTo>
                  <a:cubicBezTo>
                    <a:pt x="76797" y="139092"/>
                    <a:pt x="97652" y="151997"/>
                    <a:pt x="120837" y="158073"/>
                  </a:cubicBezTo>
                  <a:lnTo>
                    <a:pt x="120837" y="149850"/>
                  </a:lnTo>
                  <a:cubicBezTo>
                    <a:pt x="121178" y="142106"/>
                    <a:pt x="120494" y="134340"/>
                    <a:pt x="118780" y="126780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7" name="iśļídé"/>
            <p:cNvSpPr/>
            <p:nvPr/>
          </p:nvSpPr>
          <p:spPr>
            <a:xfrm>
              <a:off x="6931252" y="3692748"/>
              <a:ext cx="238764" cy="295257"/>
            </a:xfrm>
            <a:custGeom>
              <a:cxnLst>
                <a:cxn ang="0">
                  <a:pos x="113756" y="213"/>
                </a:cxn>
                <a:cxn ang="0">
                  <a:pos x="-453" y="121731"/>
                </a:cxn>
                <a:cxn ang="0">
                  <a:pos x="-453" y="135436"/>
                </a:cxn>
                <a:cxn ang="0">
                  <a:pos x="50941" y="151882"/>
                </a:cxn>
                <a:cxn ang="0">
                  <a:pos x="86346" y="174723"/>
                </a:cxn>
                <a:cxn ang="0">
                  <a:pos x="105991" y="211042"/>
                </a:cxn>
                <a:cxn ang="0">
                  <a:pos x="118782" y="262436"/>
                </a:cxn>
                <a:cxn ang="0">
                  <a:pos x="121294" y="285277"/>
                </a:cxn>
                <a:cxn ang="0">
                  <a:pos x="121294" y="293500"/>
                </a:cxn>
                <a:cxn ang="0">
                  <a:pos x="218600" y="219950"/>
                </a:cxn>
                <a:cxn ang="0">
                  <a:pos x="113756" y="213"/>
                </a:cxn>
              </a:cxnLst>
              <a:rect l="l" t="t" r="r" b="b"/>
              <a:pathLst>
                <a:path w="238764" h="295257">
                  <a:moveTo>
                    <a:pt x="113756" y="213"/>
                  </a:moveTo>
                  <a:cubicBezTo>
                    <a:pt x="51399" y="-5498"/>
                    <a:pt x="-453" y="45896"/>
                    <a:pt x="-453" y="121731"/>
                  </a:cubicBezTo>
                  <a:cubicBezTo>
                    <a:pt x="-453" y="126299"/>
                    <a:pt x="-453" y="130867"/>
                    <a:pt x="-453" y="135436"/>
                  </a:cubicBezTo>
                  <a:lnTo>
                    <a:pt x="50941" y="151882"/>
                  </a:lnTo>
                  <a:cubicBezTo>
                    <a:pt x="64487" y="156404"/>
                    <a:pt x="76662" y="164262"/>
                    <a:pt x="86346" y="174723"/>
                  </a:cubicBezTo>
                  <a:cubicBezTo>
                    <a:pt x="95848" y="184980"/>
                    <a:pt x="102610" y="197474"/>
                    <a:pt x="105991" y="211042"/>
                  </a:cubicBezTo>
                  <a:lnTo>
                    <a:pt x="118782" y="262436"/>
                  </a:lnTo>
                  <a:cubicBezTo>
                    <a:pt x="120632" y="269905"/>
                    <a:pt x="121477" y="277579"/>
                    <a:pt x="121294" y="285277"/>
                  </a:cubicBezTo>
                  <a:lnTo>
                    <a:pt x="121294" y="293500"/>
                  </a:lnTo>
                  <a:cubicBezTo>
                    <a:pt x="159897" y="302180"/>
                    <a:pt x="203752" y="273628"/>
                    <a:pt x="218600" y="219950"/>
                  </a:cubicBezTo>
                  <a:cubicBezTo>
                    <a:pt x="227280" y="191855"/>
                    <a:pt x="295576" y="16659"/>
                    <a:pt x="113756" y="213"/>
                  </a:cubicBezTo>
                  <a:close/>
                </a:path>
              </a:pathLst>
            </a:custGeom>
            <a:solidFill>
              <a:srgbClr val="27145A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8" name="îśliḋè"/>
            <p:cNvSpPr/>
            <p:nvPr/>
          </p:nvSpPr>
          <p:spPr>
            <a:xfrm>
              <a:off x="6939569" y="3897124"/>
              <a:ext cx="66738" cy="72935"/>
            </a:xfrm>
            <a:custGeom>
              <a:cxnLst>
                <a:cxn ang="0">
                  <a:pos x="12017" y="19457"/>
                </a:cxn>
                <a:cxn ang="0">
                  <a:pos x="6991" y="68567"/>
                </a:cxn>
                <a:cxn ang="0">
                  <a:pos x="53816" y="53263"/>
                </a:cxn>
                <a:cxn ang="0">
                  <a:pos x="58842" y="4153"/>
                </a:cxn>
                <a:cxn ang="0">
                  <a:pos x="12017" y="19457"/>
                </a:cxn>
              </a:cxnLst>
              <a:rect l="l" t="t" r="r" b="b"/>
              <a:pathLst>
                <a:path w="66738" h="72935">
                  <a:moveTo>
                    <a:pt x="12017" y="19457"/>
                  </a:moveTo>
                  <a:cubicBezTo>
                    <a:pt x="-2373" y="37274"/>
                    <a:pt x="-4658" y="59201"/>
                    <a:pt x="6991" y="68567"/>
                  </a:cubicBezTo>
                  <a:cubicBezTo>
                    <a:pt x="18641" y="77932"/>
                    <a:pt x="39426" y="70851"/>
                    <a:pt x="53816" y="53263"/>
                  </a:cubicBezTo>
                  <a:cubicBezTo>
                    <a:pt x="68207" y="35674"/>
                    <a:pt x="70492" y="13518"/>
                    <a:pt x="58842" y="4153"/>
                  </a:cubicBezTo>
                  <a:cubicBezTo>
                    <a:pt x="47193" y="-5212"/>
                    <a:pt x="26408" y="727"/>
                    <a:pt x="12017" y="19457"/>
                  </a:cubicBezTo>
                  <a:close/>
                </a:path>
              </a:pathLst>
            </a:custGeom>
            <a:solidFill>
              <a:srgbClr val="FCBAC0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69" name="íṡḷîḋê"/>
            <p:cNvSpPr/>
            <p:nvPr/>
          </p:nvSpPr>
          <p:spPr>
            <a:xfrm>
              <a:off x="4304228" y="2601118"/>
              <a:ext cx="947702" cy="841331"/>
            </a:xfrm>
            <a:custGeom>
              <a:cxnLst>
                <a:cxn ang="0">
                  <a:pos x="947250" y="-220"/>
                </a:cxn>
                <a:cxn ang="0">
                  <a:pos x="947250" y="264744"/>
                </a:cxn>
                <a:cxn ang="0">
                  <a:pos x="897683" y="350857"/>
                </a:cxn>
                <a:cxn ang="0">
                  <a:pos x="59164" y="835787"/>
                </a:cxn>
                <a:cxn ang="0">
                  <a:pos x="4870" y="821237"/>
                </a:cxn>
                <a:cxn ang="0">
                  <a:pos x="-452" y="801295"/>
                </a:cxn>
                <a:cxn ang="0">
                  <a:pos x="-452" y="406363"/>
                </a:cxn>
                <a:cxn ang="0">
                  <a:pos x="63504" y="478771"/>
                </a:cxn>
                <a:cxn ang="0">
                  <a:pos x="71499" y="483796"/>
                </a:cxn>
                <a:cxn ang="0">
                  <a:pos x="112614" y="494303"/>
                </a:cxn>
                <a:cxn ang="0">
                  <a:pos x="203980" y="366846"/>
                </a:cxn>
                <a:cxn ang="0">
                  <a:pos x="206265" y="359537"/>
                </a:cxn>
                <a:cxn ang="0">
                  <a:pos x="314534" y="100512"/>
                </a:cxn>
                <a:cxn ang="0">
                  <a:pos x="445646" y="357481"/>
                </a:cxn>
                <a:cxn ang="0">
                  <a:pos x="447930" y="361365"/>
                </a:cxn>
                <a:cxn ang="0">
                  <a:pos x="455696" y="374156"/>
                </a:cxn>
                <a:cxn ang="0">
                  <a:pos x="461635" y="381922"/>
                </a:cxn>
                <a:cxn ang="0">
                  <a:pos x="469401" y="390145"/>
                </a:cxn>
                <a:cxn ang="0">
                  <a:pos x="476254" y="394942"/>
                </a:cxn>
                <a:cxn ang="0">
                  <a:pos x="492243" y="399967"/>
                </a:cxn>
                <a:cxn ang="0">
                  <a:pos x="562595" y="292840"/>
                </a:cxn>
                <a:cxn ang="0">
                  <a:pos x="565565" y="284388"/>
                </a:cxn>
                <a:cxn ang="0">
                  <a:pos x="569448" y="273881"/>
                </a:cxn>
                <a:cxn ang="0">
                  <a:pos x="572189" y="265658"/>
                </a:cxn>
                <a:cxn ang="0">
                  <a:pos x="587721" y="224771"/>
                </a:cxn>
                <a:cxn ang="0">
                  <a:pos x="589320" y="220660"/>
                </a:cxn>
                <a:cxn ang="0">
                  <a:pos x="669723" y="119699"/>
                </a:cxn>
                <a:cxn ang="0">
                  <a:pos x="707868" y="136602"/>
                </a:cxn>
                <a:cxn ang="0">
                  <a:pos x="710381" y="139115"/>
                </a:cxn>
                <a:cxn ang="0">
                  <a:pos x="728426" y="159672"/>
                </a:cxn>
                <a:cxn ang="0">
                  <a:pos x="733223" y="166296"/>
                </a:cxn>
                <a:cxn ang="0">
                  <a:pos x="739161" y="174291"/>
                </a:cxn>
                <a:cxn ang="0">
                  <a:pos x="743959" y="180687"/>
                </a:cxn>
                <a:cxn ang="0">
                  <a:pos x="806545" y="227969"/>
                </a:cxn>
                <a:cxn ang="0">
                  <a:pos x="855198" y="180001"/>
                </a:cxn>
                <a:cxn ang="0">
                  <a:pos x="859080" y="171778"/>
                </a:cxn>
                <a:cxn ang="0">
                  <a:pos x="863649" y="161271"/>
                </a:cxn>
                <a:cxn ang="0">
                  <a:pos x="866847" y="152591"/>
                </a:cxn>
                <a:cxn ang="0">
                  <a:pos x="896084" y="73559"/>
                </a:cxn>
                <a:cxn ang="0">
                  <a:pos x="897911" y="68762"/>
                </a:cxn>
                <a:cxn ang="0">
                  <a:pos x="947250" y="-220"/>
                </a:cxn>
              </a:cxnLst>
              <a:rect l="l" t="t" r="r" b="b"/>
              <a:pathLst>
                <a:path w="947701" h="841330">
                  <a:moveTo>
                    <a:pt x="947250" y="-220"/>
                  </a:moveTo>
                  <a:lnTo>
                    <a:pt x="947250" y="264744"/>
                  </a:lnTo>
                  <a:cubicBezTo>
                    <a:pt x="947295" y="300240"/>
                    <a:pt x="928405" y="333063"/>
                    <a:pt x="897683" y="350857"/>
                  </a:cubicBezTo>
                  <a:lnTo>
                    <a:pt x="59164" y="835787"/>
                  </a:lnTo>
                  <a:cubicBezTo>
                    <a:pt x="40160" y="846751"/>
                    <a:pt x="15856" y="840241"/>
                    <a:pt x="4870" y="821237"/>
                  </a:cubicBezTo>
                  <a:cubicBezTo>
                    <a:pt x="1375" y="815183"/>
                    <a:pt x="-475" y="808308"/>
                    <a:pt x="-452" y="801295"/>
                  </a:cubicBezTo>
                  <a:lnTo>
                    <a:pt x="-452" y="406363"/>
                  </a:lnTo>
                  <a:cubicBezTo>
                    <a:pt x="16588" y="433978"/>
                    <a:pt x="38218" y="458464"/>
                    <a:pt x="63504" y="478771"/>
                  </a:cubicBezTo>
                  <a:cubicBezTo>
                    <a:pt x="66017" y="480370"/>
                    <a:pt x="68758" y="482425"/>
                    <a:pt x="71499" y="483796"/>
                  </a:cubicBezTo>
                  <a:cubicBezTo>
                    <a:pt x="83559" y="491996"/>
                    <a:pt x="98110" y="495719"/>
                    <a:pt x="112614" y="494303"/>
                  </a:cubicBezTo>
                  <a:cubicBezTo>
                    <a:pt x="153500" y="489278"/>
                    <a:pt x="181139" y="434230"/>
                    <a:pt x="203980" y="366846"/>
                  </a:cubicBezTo>
                  <a:cubicBezTo>
                    <a:pt x="203980" y="364562"/>
                    <a:pt x="205580" y="362050"/>
                    <a:pt x="206265" y="359537"/>
                  </a:cubicBezTo>
                  <a:cubicBezTo>
                    <a:pt x="243953" y="245328"/>
                    <a:pt x="267938" y="101197"/>
                    <a:pt x="314534" y="100512"/>
                  </a:cubicBezTo>
                  <a:cubicBezTo>
                    <a:pt x="366157" y="100512"/>
                    <a:pt x="400648" y="274566"/>
                    <a:pt x="445646" y="357481"/>
                  </a:cubicBezTo>
                  <a:lnTo>
                    <a:pt x="447930" y="361365"/>
                  </a:lnTo>
                  <a:cubicBezTo>
                    <a:pt x="450443" y="365933"/>
                    <a:pt x="453183" y="370273"/>
                    <a:pt x="455696" y="374156"/>
                  </a:cubicBezTo>
                  <a:lnTo>
                    <a:pt x="461635" y="381922"/>
                  </a:lnTo>
                  <a:cubicBezTo>
                    <a:pt x="463987" y="384869"/>
                    <a:pt x="466592" y="387632"/>
                    <a:pt x="469401" y="390145"/>
                  </a:cubicBezTo>
                  <a:cubicBezTo>
                    <a:pt x="471434" y="392064"/>
                    <a:pt x="473741" y="393685"/>
                    <a:pt x="476254" y="394942"/>
                  </a:cubicBezTo>
                  <a:cubicBezTo>
                    <a:pt x="480868" y="398368"/>
                    <a:pt x="486510" y="400127"/>
                    <a:pt x="492243" y="399967"/>
                  </a:cubicBezTo>
                  <a:cubicBezTo>
                    <a:pt x="520567" y="399967"/>
                    <a:pt x="541581" y="349944"/>
                    <a:pt x="562595" y="292840"/>
                  </a:cubicBezTo>
                  <a:cubicBezTo>
                    <a:pt x="562595" y="290098"/>
                    <a:pt x="564651" y="287357"/>
                    <a:pt x="565565" y="284388"/>
                  </a:cubicBezTo>
                  <a:cubicBezTo>
                    <a:pt x="566478" y="281419"/>
                    <a:pt x="568077" y="277307"/>
                    <a:pt x="569448" y="273881"/>
                  </a:cubicBezTo>
                  <a:cubicBezTo>
                    <a:pt x="570818" y="270454"/>
                    <a:pt x="571503" y="268399"/>
                    <a:pt x="572189" y="265658"/>
                  </a:cubicBezTo>
                  <a:cubicBezTo>
                    <a:pt x="577442" y="251953"/>
                    <a:pt x="582468" y="238019"/>
                    <a:pt x="587721" y="224771"/>
                  </a:cubicBezTo>
                  <a:cubicBezTo>
                    <a:pt x="587721" y="223401"/>
                    <a:pt x="587721" y="222030"/>
                    <a:pt x="589320" y="220660"/>
                  </a:cubicBezTo>
                  <a:cubicBezTo>
                    <a:pt x="610791" y="166753"/>
                    <a:pt x="635003" y="121298"/>
                    <a:pt x="669723" y="119699"/>
                  </a:cubicBezTo>
                  <a:cubicBezTo>
                    <a:pt x="684227" y="119859"/>
                    <a:pt x="698024" y="125958"/>
                    <a:pt x="707868" y="136602"/>
                  </a:cubicBezTo>
                  <a:lnTo>
                    <a:pt x="710381" y="139115"/>
                  </a:lnTo>
                  <a:cubicBezTo>
                    <a:pt x="716754" y="145648"/>
                    <a:pt x="722761" y="152523"/>
                    <a:pt x="728426" y="159672"/>
                  </a:cubicBezTo>
                  <a:cubicBezTo>
                    <a:pt x="729819" y="162025"/>
                    <a:pt x="731418" y="164241"/>
                    <a:pt x="733223" y="166296"/>
                  </a:cubicBezTo>
                  <a:cubicBezTo>
                    <a:pt x="735050" y="169037"/>
                    <a:pt x="737106" y="171550"/>
                    <a:pt x="739161" y="174291"/>
                  </a:cubicBezTo>
                  <a:lnTo>
                    <a:pt x="743959" y="180687"/>
                  </a:lnTo>
                  <a:cubicBezTo>
                    <a:pt x="762917" y="206498"/>
                    <a:pt x="782333" y="230025"/>
                    <a:pt x="806545" y="227969"/>
                  </a:cubicBezTo>
                  <a:cubicBezTo>
                    <a:pt x="827102" y="226141"/>
                    <a:pt x="842406" y="206726"/>
                    <a:pt x="855198" y="180001"/>
                  </a:cubicBezTo>
                  <a:lnTo>
                    <a:pt x="859080" y="171778"/>
                  </a:lnTo>
                  <a:cubicBezTo>
                    <a:pt x="860679" y="168581"/>
                    <a:pt x="862278" y="164697"/>
                    <a:pt x="863649" y="161271"/>
                  </a:cubicBezTo>
                  <a:cubicBezTo>
                    <a:pt x="865019" y="157845"/>
                    <a:pt x="865933" y="155332"/>
                    <a:pt x="866847" y="152591"/>
                  </a:cubicBezTo>
                  <a:cubicBezTo>
                    <a:pt x="877125" y="127009"/>
                    <a:pt x="886034" y="98913"/>
                    <a:pt x="896084" y="73559"/>
                  </a:cubicBezTo>
                  <a:cubicBezTo>
                    <a:pt x="896084" y="72189"/>
                    <a:pt x="897226" y="70590"/>
                    <a:pt x="897911" y="68762"/>
                  </a:cubicBezTo>
                  <a:cubicBezTo>
                    <a:pt x="911388" y="36327"/>
                    <a:pt x="926464" y="9145"/>
                    <a:pt x="947250" y="-220"/>
                  </a:cubicBezTo>
                  <a:close/>
                </a:path>
              </a:pathLst>
            </a:custGeom>
            <a:solidFill>
              <a:srgbClr val="4E90F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0" name="ïŝlíďè"/>
            <p:cNvSpPr/>
            <p:nvPr/>
          </p:nvSpPr>
          <p:spPr>
            <a:xfrm>
              <a:off x="4301029" y="2691263"/>
              <a:ext cx="954110" cy="466964"/>
            </a:xfrm>
            <a:custGeom>
              <a:cxnLst>
                <a:cxn ang="0">
                  <a:pos x="84748" y="466745"/>
                </a:cxn>
                <a:cxn ang="0">
                  <a:pos x="68759" y="464917"/>
                </a:cxn>
                <a:cxn ang="0">
                  <a:pos x="234" y="416493"/>
                </a:cxn>
                <a:cxn ang="0">
                  <a:pos x="919" y="411696"/>
                </a:cxn>
                <a:cxn ang="0">
                  <a:pos x="5030" y="411696"/>
                </a:cxn>
                <a:cxn ang="0">
                  <a:pos x="70358" y="457379"/>
                </a:cxn>
                <a:cxn ang="0">
                  <a:pos x="165607" y="388854"/>
                </a:cxn>
                <a:cxn ang="0">
                  <a:pos x="217915" y="327181"/>
                </a:cxn>
                <a:cxn ang="0">
                  <a:pos x="312023" y="338374"/>
                </a:cxn>
                <a:cxn ang="0">
                  <a:pos x="334864" y="361216"/>
                </a:cxn>
                <a:cxn ang="0">
                  <a:pos x="394024" y="402331"/>
                </a:cxn>
                <a:cxn ang="0">
                  <a:pos x="429429" y="361673"/>
                </a:cxn>
                <a:cxn ang="0">
                  <a:pos x="454327" y="288807"/>
                </a:cxn>
                <a:cxn ang="0">
                  <a:pos x="454327" y="286067"/>
                </a:cxn>
                <a:cxn ang="0">
                  <a:pos x="455697" y="281955"/>
                </a:cxn>
                <a:cxn ang="0">
                  <a:pos x="533816" y="154727"/>
                </a:cxn>
                <a:cxn ang="0">
                  <a:pos x="577444" y="173457"/>
                </a:cxn>
                <a:cxn ang="0">
                  <a:pos x="599143" y="201324"/>
                </a:cxn>
                <a:cxn ang="0">
                  <a:pos x="640715" y="241068"/>
                </a:cxn>
                <a:cxn ang="0">
                  <a:pos x="679318" y="176883"/>
                </a:cxn>
                <a:cxn ang="0">
                  <a:pos x="682972" y="165005"/>
                </a:cxn>
                <a:cxn ang="0">
                  <a:pos x="686855" y="152899"/>
                </a:cxn>
                <a:cxn ang="0">
                  <a:pos x="727513" y="68842"/>
                </a:cxn>
                <a:cxn ang="0">
                  <a:pos x="728656" y="67471"/>
                </a:cxn>
                <a:cxn ang="0">
                  <a:pos x="795353" y="44630"/>
                </a:cxn>
                <a:cxn ang="0">
                  <a:pos x="818195" y="52624"/>
                </a:cxn>
                <a:cxn ang="0">
                  <a:pos x="856341" y="61532"/>
                </a:cxn>
                <a:cxn ang="0">
                  <a:pos x="869361" y="59477"/>
                </a:cxn>
                <a:cxn ang="0">
                  <a:pos x="941769" y="8311"/>
                </a:cxn>
                <a:cxn ang="0">
                  <a:pos x="947708" y="774"/>
                </a:cxn>
                <a:cxn ang="0">
                  <a:pos x="952733" y="774"/>
                </a:cxn>
                <a:cxn ang="0">
                  <a:pos x="952733" y="5798"/>
                </a:cxn>
                <a:cxn ang="0">
                  <a:pos x="946794" y="13108"/>
                </a:cxn>
                <a:cxn ang="0">
                  <a:pos x="870503" y="66786"/>
                </a:cxn>
                <a:cxn ang="0">
                  <a:pos x="856569" y="69070"/>
                </a:cxn>
                <a:cxn ang="0">
                  <a:pos x="814997" y="59705"/>
                </a:cxn>
                <a:cxn ang="0">
                  <a:pos x="793983" y="51939"/>
                </a:cxn>
                <a:cxn ang="0">
                  <a:pos x="733909" y="72953"/>
                </a:cxn>
                <a:cxn ang="0">
                  <a:pos x="732767" y="74324"/>
                </a:cxn>
                <a:cxn ang="0">
                  <a:pos x="693708" y="156097"/>
                </a:cxn>
                <a:cxn ang="0">
                  <a:pos x="689596" y="167975"/>
                </a:cxn>
                <a:cxn ang="0">
                  <a:pos x="685942" y="179853"/>
                </a:cxn>
                <a:cxn ang="0">
                  <a:pos x="640259" y="248378"/>
                </a:cxn>
                <a:cxn ang="0">
                  <a:pos x="592519" y="205663"/>
                </a:cxn>
                <a:cxn ang="0">
                  <a:pos x="571961" y="178939"/>
                </a:cxn>
                <a:cxn ang="0">
                  <a:pos x="533816" y="162036"/>
                </a:cxn>
                <a:cxn ang="0">
                  <a:pos x="461408" y="284468"/>
                </a:cxn>
                <a:cxn ang="0">
                  <a:pos x="460037" y="288351"/>
                </a:cxn>
                <a:cxn ang="0">
                  <a:pos x="460037" y="291320"/>
                </a:cxn>
                <a:cxn ang="0">
                  <a:pos x="433997" y="366241"/>
                </a:cxn>
                <a:cxn ang="0">
                  <a:pos x="393568" y="411925"/>
                </a:cxn>
                <a:cxn ang="0">
                  <a:pos x="328241" y="368297"/>
                </a:cxn>
                <a:cxn ang="0">
                  <a:pos x="307226" y="345455"/>
                </a:cxn>
                <a:cxn ang="0">
                  <a:pos x="220885" y="334947"/>
                </a:cxn>
                <a:cxn ang="0">
                  <a:pos x="170861" y="394336"/>
                </a:cxn>
                <a:cxn ang="0">
                  <a:pos x="84748" y="466745"/>
                </a:cxn>
              </a:cxnLst>
              <a:rect l="l" t="t" r="r" b="b"/>
              <a:pathLst>
                <a:path w="954109" h="466964">
                  <a:moveTo>
                    <a:pt x="84748" y="466745"/>
                  </a:moveTo>
                  <a:cubicBezTo>
                    <a:pt x="79380" y="466653"/>
                    <a:pt x="74013" y="466059"/>
                    <a:pt x="68759" y="464917"/>
                  </a:cubicBezTo>
                  <a:cubicBezTo>
                    <a:pt x="42126" y="454981"/>
                    <a:pt x="18507" y="438284"/>
                    <a:pt x="234" y="416493"/>
                  </a:cubicBezTo>
                  <a:cubicBezTo>
                    <a:pt x="-908" y="414985"/>
                    <a:pt x="-588" y="412838"/>
                    <a:pt x="919" y="411696"/>
                  </a:cubicBezTo>
                  <a:cubicBezTo>
                    <a:pt x="2130" y="410782"/>
                    <a:pt x="3820" y="410782"/>
                    <a:pt x="5030" y="411696"/>
                  </a:cubicBezTo>
                  <a:cubicBezTo>
                    <a:pt x="22664" y="432139"/>
                    <a:pt x="45118" y="447832"/>
                    <a:pt x="70358" y="457379"/>
                  </a:cubicBezTo>
                  <a:cubicBezTo>
                    <a:pt x="116041" y="467430"/>
                    <a:pt x="138883" y="429284"/>
                    <a:pt x="165607" y="388854"/>
                  </a:cubicBezTo>
                  <a:cubicBezTo>
                    <a:pt x="178376" y="364756"/>
                    <a:pt x="196216" y="343696"/>
                    <a:pt x="217915" y="327181"/>
                  </a:cubicBezTo>
                  <a:cubicBezTo>
                    <a:pt x="248249" y="309456"/>
                    <a:pt x="286692" y="314025"/>
                    <a:pt x="312023" y="338374"/>
                  </a:cubicBezTo>
                  <a:cubicBezTo>
                    <a:pt x="320360" y="345227"/>
                    <a:pt x="328012" y="352878"/>
                    <a:pt x="334864" y="361216"/>
                  </a:cubicBezTo>
                  <a:cubicBezTo>
                    <a:pt x="352681" y="381773"/>
                    <a:pt x="373467" y="404843"/>
                    <a:pt x="394024" y="402331"/>
                  </a:cubicBezTo>
                  <a:cubicBezTo>
                    <a:pt x="414582" y="399818"/>
                    <a:pt x="423490" y="374920"/>
                    <a:pt x="429429" y="361673"/>
                  </a:cubicBezTo>
                  <a:cubicBezTo>
                    <a:pt x="439708" y="338100"/>
                    <a:pt x="448022" y="313728"/>
                    <a:pt x="454327" y="288807"/>
                  </a:cubicBezTo>
                  <a:cubicBezTo>
                    <a:pt x="454235" y="287894"/>
                    <a:pt x="454235" y="286980"/>
                    <a:pt x="454327" y="286067"/>
                  </a:cubicBezTo>
                  <a:lnTo>
                    <a:pt x="455697" y="281955"/>
                  </a:lnTo>
                  <a:cubicBezTo>
                    <a:pt x="474199" y="218683"/>
                    <a:pt x="491788" y="158609"/>
                    <a:pt x="533816" y="154727"/>
                  </a:cubicBezTo>
                  <a:cubicBezTo>
                    <a:pt x="550490" y="153813"/>
                    <a:pt x="566616" y="160734"/>
                    <a:pt x="577444" y="173457"/>
                  </a:cubicBezTo>
                  <a:cubicBezTo>
                    <a:pt x="585964" y="181680"/>
                    <a:pt x="593250" y="191068"/>
                    <a:pt x="599143" y="201324"/>
                  </a:cubicBezTo>
                  <a:cubicBezTo>
                    <a:pt x="611249" y="220054"/>
                    <a:pt x="624954" y="241068"/>
                    <a:pt x="640715" y="241068"/>
                  </a:cubicBezTo>
                  <a:cubicBezTo>
                    <a:pt x="661273" y="238555"/>
                    <a:pt x="672465" y="199953"/>
                    <a:pt x="679318" y="176883"/>
                  </a:cubicBezTo>
                  <a:cubicBezTo>
                    <a:pt x="680688" y="172315"/>
                    <a:pt x="681830" y="168203"/>
                    <a:pt x="682972" y="165005"/>
                  </a:cubicBezTo>
                  <a:cubicBezTo>
                    <a:pt x="684114" y="161808"/>
                    <a:pt x="685485" y="157011"/>
                    <a:pt x="686855" y="152899"/>
                  </a:cubicBezTo>
                  <a:cubicBezTo>
                    <a:pt x="694713" y="122474"/>
                    <a:pt x="708532" y="93899"/>
                    <a:pt x="727513" y="68842"/>
                  </a:cubicBezTo>
                  <a:lnTo>
                    <a:pt x="728656" y="67471"/>
                  </a:lnTo>
                  <a:cubicBezTo>
                    <a:pt x="744576" y="47576"/>
                    <a:pt x="770570" y="38691"/>
                    <a:pt x="795353" y="44630"/>
                  </a:cubicBezTo>
                  <a:cubicBezTo>
                    <a:pt x="803188" y="46640"/>
                    <a:pt x="810817" y="49313"/>
                    <a:pt x="818195" y="52624"/>
                  </a:cubicBezTo>
                  <a:cubicBezTo>
                    <a:pt x="829776" y="59249"/>
                    <a:pt x="843024" y="62332"/>
                    <a:pt x="856341" y="61532"/>
                  </a:cubicBezTo>
                  <a:cubicBezTo>
                    <a:pt x="860749" y="61350"/>
                    <a:pt x="865112" y="60664"/>
                    <a:pt x="869361" y="59477"/>
                  </a:cubicBezTo>
                  <a:cubicBezTo>
                    <a:pt x="898735" y="51391"/>
                    <a:pt x="924340" y="33277"/>
                    <a:pt x="941769" y="8311"/>
                  </a:cubicBezTo>
                  <a:lnTo>
                    <a:pt x="947708" y="774"/>
                  </a:lnTo>
                  <a:cubicBezTo>
                    <a:pt x="949123" y="-551"/>
                    <a:pt x="951316" y="-551"/>
                    <a:pt x="952733" y="774"/>
                  </a:cubicBezTo>
                  <a:cubicBezTo>
                    <a:pt x="953966" y="2213"/>
                    <a:pt x="953966" y="4360"/>
                    <a:pt x="952733" y="5798"/>
                  </a:cubicBezTo>
                  <a:lnTo>
                    <a:pt x="946794" y="13108"/>
                  </a:lnTo>
                  <a:cubicBezTo>
                    <a:pt x="928429" y="39376"/>
                    <a:pt x="901430" y="58358"/>
                    <a:pt x="870503" y="66786"/>
                  </a:cubicBezTo>
                  <a:cubicBezTo>
                    <a:pt x="865957" y="68042"/>
                    <a:pt x="861275" y="68819"/>
                    <a:pt x="856569" y="69070"/>
                  </a:cubicBezTo>
                  <a:cubicBezTo>
                    <a:pt x="842088" y="70030"/>
                    <a:pt x="827651" y="66786"/>
                    <a:pt x="814997" y="59705"/>
                  </a:cubicBezTo>
                  <a:cubicBezTo>
                    <a:pt x="808236" y="56485"/>
                    <a:pt x="801201" y="53880"/>
                    <a:pt x="793983" y="51939"/>
                  </a:cubicBezTo>
                  <a:cubicBezTo>
                    <a:pt x="771575" y="46708"/>
                    <a:pt x="748163" y="54909"/>
                    <a:pt x="733909" y="72953"/>
                  </a:cubicBezTo>
                  <a:lnTo>
                    <a:pt x="732767" y="74324"/>
                  </a:lnTo>
                  <a:cubicBezTo>
                    <a:pt x="714585" y="98787"/>
                    <a:pt x="701314" y="126563"/>
                    <a:pt x="693708" y="156097"/>
                  </a:cubicBezTo>
                  <a:lnTo>
                    <a:pt x="689596" y="167975"/>
                  </a:lnTo>
                  <a:cubicBezTo>
                    <a:pt x="688454" y="171173"/>
                    <a:pt x="687312" y="175284"/>
                    <a:pt x="685942" y="179853"/>
                  </a:cubicBezTo>
                  <a:cubicBezTo>
                    <a:pt x="678404" y="206121"/>
                    <a:pt x="666754" y="245865"/>
                    <a:pt x="640259" y="248378"/>
                  </a:cubicBezTo>
                  <a:cubicBezTo>
                    <a:pt x="620386" y="248378"/>
                    <a:pt x="605539" y="225536"/>
                    <a:pt x="592519" y="205663"/>
                  </a:cubicBezTo>
                  <a:cubicBezTo>
                    <a:pt x="586877" y="195888"/>
                    <a:pt x="579956" y="186911"/>
                    <a:pt x="571961" y="178939"/>
                  </a:cubicBezTo>
                  <a:cubicBezTo>
                    <a:pt x="562528" y="167724"/>
                    <a:pt x="548458" y="161488"/>
                    <a:pt x="533816" y="162036"/>
                  </a:cubicBezTo>
                  <a:cubicBezTo>
                    <a:pt x="496127" y="165462"/>
                    <a:pt x="479224" y="223252"/>
                    <a:pt x="461408" y="284468"/>
                  </a:cubicBezTo>
                  <a:lnTo>
                    <a:pt x="460037" y="288351"/>
                  </a:lnTo>
                  <a:cubicBezTo>
                    <a:pt x="460037" y="288351"/>
                    <a:pt x="460037" y="290178"/>
                    <a:pt x="460037" y="291320"/>
                  </a:cubicBezTo>
                  <a:cubicBezTo>
                    <a:pt x="453504" y="316994"/>
                    <a:pt x="444802" y="342051"/>
                    <a:pt x="433997" y="366241"/>
                  </a:cubicBezTo>
                  <a:cubicBezTo>
                    <a:pt x="427602" y="380631"/>
                    <a:pt x="415268" y="407356"/>
                    <a:pt x="393568" y="411925"/>
                  </a:cubicBezTo>
                  <a:cubicBezTo>
                    <a:pt x="371869" y="416493"/>
                    <a:pt x="347884" y="390225"/>
                    <a:pt x="328241" y="368297"/>
                  </a:cubicBezTo>
                  <a:cubicBezTo>
                    <a:pt x="321822" y="360165"/>
                    <a:pt x="314810" y="352513"/>
                    <a:pt x="307226" y="345455"/>
                  </a:cubicBezTo>
                  <a:cubicBezTo>
                    <a:pt x="283996" y="323138"/>
                    <a:pt x="248797" y="318844"/>
                    <a:pt x="220885" y="334947"/>
                  </a:cubicBezTo>
                  <a:cubicBezTo>
                    <a:pt x="200122" y="350891"/>
                    <a:pt x="183036" y="371152"/>
                    <a:pt x="170861" y="394336"/>
                  </a:cubicBezTo>
                  <a:cubicBezTo>
                    <a:pt x="148248" y="429512"/>
                    <a:pt x="124493" y="466745"/>
                    <a:pt x="84748" y="466745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1" name="isḷîḍé"/>
            <p:cNvSpPr/>
            <p:nvPr/>
          </p:nvSpPr>
          <p:spPr>
            <a:xfrm>
              <a:off x="6643676" y="2714413"/>
              <a:ext cx="68525" cy="282323"/>
            </a:xfrm>
            <a:custGeom>
              <a:cxnLst>
                <a:cxn ang="0">
                  <a:pos x="-453" y="39753"/>
                </a:cxn>
                <a:cxn ang="0">
                  <a:pos x="-453" y="282104"/>
                </a:cxn>
                <a:cxn ang="0">
                  <a:pos x="68073" y="241674"/>
                </a:cxn>
                <a:cxn ang="0">
                  <a:pos x="68073" y="-220"/>
                </a:cxn>
              </a:cxnLst>
              <a:rect l="l" t="t" r="r" b="b"/>
              <a:pathLst>
                <a:path w="68525" h="282323">
                  <a:moveTo>
                    <a:pt x="-453" y="39753"/>
                  </a:moveTo>
                  <a:lnTo>
                    <a:pt x="-453" y="282104"/>
                  </a:lnTo>
                  <a:lnTo>
                    <a:pt x="68073" y="241674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2" name="ïṥḷiḑè"/>
            <p:cNvSpPr/>
            <p:nvPr/>
          </p:nvSpPr>
          <p:spPr>
            <a:xfrm>
              <a:off x="6419370" y="2977550"/>
              <a:ext cx="68525" cy="148927"/>
            </a:xfrm>
            <a:custGeom>
              <a:cxnLst>
                <a:cxn ang="0">
                  <a:pos x="-453" y="39753"/>
                </a:cxn>
                <a:cxn ang="0">
                  <a:pos x="-453" y="148708"/>
                </a:cxn>
                <a:cxn ang="0">
                  <a:pos x="68073" y="108507"/>
                </a:cxn>
                <a:cxn ang="0">
                  <a:pos x="68073" y="-220"/>
                </a:cxn>
              </a:cxnLst>
              <a:rect l="l" t="t" r="r" b="b"/>
              <a:pathLst>
                <a:path w="68525" h="148927">
                  <a:moveTo>
                    <a:pt x="-453" y="39753"/>
                  </a:moveTo>
                  <a:lnTo>
                    <a:pt x="-453" y="148708"/>
                  </a:lnTo>
                  <a:lnTo>
                    <a:pt x="68073" y="108507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3" name="íṧľîḑé"/>
            <p:cNvSpPr/>
            <p:nvPr/>
          </p:nvSpPr>
          <p:spPr>
            <a:xfrm>
              <a:off x="6302877" y="2834561"/>
              <a:ext cx="68525" cy="359756"/>
            </a:xfrm>
            <a:custGeom>
              <a:cxnLst>
                <a:cxn ang="0">
                  <a:pos x="-453" y="39753"/>
                </a:cxn>
                <a:cxn ang="0">
                  <a:pos x="-453" y="359537"/>
                </a:cxn>
                <a:cxn ang="0">
                  <a:pos x="68073" y="319564"/>
                </a:cxn>
                <a:cxn ang="0">
                  <a:pos x="68073" y="-220"/>
                </a:cxn>
              </a:cxnLst>
              <a:rect l="l" t="t" r="r" b="b"/>
              <a:pathLst>
                <a:path w="68525" h="359756">
                  <a:moveTo>
                    <a:pt x="-453" y="39753"/>
                  </a:moveTo>
                  <a:lnTo>
                    <a:pt x="-453" y="359537"/>
                  </a:lnTo>
                  <a:lnTo>
                    <a:pt x="68073" y="319564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4" name="îs1ïḓe"/>
            <p:cNvSpPr/>
            <p:nvPr/>
          </p:nvSpPr>
          <p:spPr>
            <a:xfrm>
              <a:off x="6186613" y="3011127"/>
              <a:ext cx="68525" cy="249888"/>
            </a:xfrm>
            <a:custGeom>
              <a:cxnLst>
                <a:cxn ang="0">
                  <a:pos x="-453" y="39753"/>
                </a:cxn>
                <a:cxn ang="0">
                  <a:pos x="-453" y="249668"/>
                </a:cxn>
                <a:cxn ang="0">
                  <a:pos x="68073" y="209467"/>
                </a:cxn>
                <a:cxn ang="0">
                  <a:pos x="68073" y="-220"/>
                </a:cxn>
              </a:cxnLst>
              <a:rect l="l" t="t" r="r" b="b"/>
              <a:pathLst>
                <a:path w="68525" h="249888">
                  <a:moveTo>
                    <a:pt x="-453" y="39753"/>
                  </a:moveTo>
                  <a:lnTo>
                    <a:pt x="-453" y="249668"/>
                  </a:lnTo>
                  <a:lnTo>
                    <a:pt x="68073" y="209467"/>
                  </a:lnTo>
                  <a:lnTo>
                    <a:pt x="68073" y="-220"/>
                  </a:ln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5" name="ísľiḑê"/>
            <p:cNvSpPr/>
            <p:nvPr/>
          </p:nvSpPr>
          <p:spPr>
            <a:xfrm>
              <a:off x="6069207" y="2859001"/>
              <a:ext cx="69666" cy="469625"/>
            </a:xfrm>
            <a:custGeom>
              <a:cxnLst>
                <a:cxn ang="0">
                  <a:pos x="-453" y="39753"/>
                </a:cxn>
                <a:cxn ang="0">
                  <a:pos x="-453" y="469405"/>
                </a:cxn>
                <a:cxn ang="0">
                  <a:pos x="69214" y="429204"/>
                </a:cxn>
                <a:cxn ang="0">
                  <a:pos x="69214" y="-220"/>
                </a:cxn>
              </a:cxnLst>
              <a:rect l="l" t="t" r="r" b="b"/>
              <a:pathLst>
                <a:path w="69666" h="469625">
                  <a:moveTo>
                    <a:pt x="-453" y="39753"/>
                  </a:moveTo>
                  <a:lnTo>
                    <a:pt x="-453" y="469405"/>
                  </a:lnTo>
                  <a:cubicBezTo>
                    <a:pt x="11654" y="462096"/>
                    <a:pt x="36322" y="447934"/>
                    <a:pt x="69214" y="429204"/>
                  </a:cubicBezTo>
                  <a:lnTo>
                    <a:pt x="69214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6" name="îṥľíḋê"/>
            <p:cNvSpPr/>
            <p:nvPr/>
          </p:nvSpPr>
          <p:spPr>
            <a:xfrm>
              <a:off x="6535634" y="2457444"/>
              <a:ext cx="69666" cy="601878"/>
            </a:xfrm>
            <a:custGeom>
              <a:cxnLst>
                <a:cxn ang="0">
                  <a:pos x="-453" y="39982"/>
                </a:cxn>
                <a:cxn ang="0">
                  <a:pos x="-453" y="601659"/>
                </a:cxn>
                <a:cxn ang="0">
                  <a:pos x="69214" y="561458"/>
                </a:cxn>
                <a:cxn ang="0">
                  <a:pos x="69214" y="-220"/>
                </a:cxn>
              </a:cxnLst>
              <a:rect l="l" t="t" r="r" b="b"/>
              <a:pathLst>
                <a:path w="69666" h="601878">
                  <a:moveTo>
                    <a:pt x="-453" y="39982"/>
                  </a:moveTo>
                  <a:lnTo>
                    <a:pt x="-453" y="601659"/>
                  </a:lnTo>
                  <a:cubicBezTo>
                    <a:pt x="24445" y="587269"/>
                    <a:pt x="47744" y="573564"/>
                    <a:pt x="69214" y="561458"/>
                  </a:cubicBezTo>
                  <a:lnTo>
                    <a:pt x="69214" y="-220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7" name="ïsḷîdé"/>
            <p:cNvSpPr/>
            <p:nvPr/>
          </p:nvSpPr>
          <p:spPr>
            <a:xfrm>
              <a:off x="5401490" y="5208727"/>
              <a:ext cx="83197" cy="141618"/>
            </a:xfrm>
            <a:custGeom>
              <a:cxnLst>
                <a:cxn ang="0">
                  <a:pos x="34321" y="141399"/>
                </a:cxn>
                <a:cxn ang="0">
                  <a:pos x="-170" y="71503"/>
                </a:cxn>
                <a:cxn ang="0">
                  <a:pos x="64700" y="-220"/>
                </a:cxn>
                <a:cxn ang="0">
                  <a:pos x="82745" y="41809"/>
                </a:cxn>
                <a:cxn ang="0">
                  <a:pos x="45284" y="76985"/>
                </a:cxn>
                <a:cxn ang="0">
                  <a:pos x="61959" y="104852"/>
                </a:cxn>
              </a:cxnLst>
              <a:rect l="l" t="t" r="r" b="b"/>
              <a:pathLst>
                <a:path w="83197" h="141618">
                  <a:moveTo>
                    <a:pt x="34321" y="141399"/>
                  </a:moveTo>
                  <a:cubicBezTo>
                    <a:pt x="10703" y="126346"/>
                    <a:pt x="-2591" y="99416"/>
                    <a:pt x="-170" y="71503"/>
                  </a:cubicBezTo>
                  <a:cubicBezTo>
                    <a:pt x="6888" y="37629"/>
                    <a:pt x="31694" y="10196"/>
                    <a:pt x="64700" y="-220"/>
                  </a:cubicBezTo>
                  <a:lnTo>
                    <a:pt x="82745" y="41809"/>
                  </a:lnTo>
                  <a:cubicBezTo>
                    <a:pt x="59903" y="51174"/>
                    <a:pt x="46883" y="64650"/>
                    <a:pt x="45284" y="76985"/>
                  </a:cubicBezTo>
                  <a:cubicBezTo>
                    <a:pt x="43686" y="89320"/>
                    <a:pt x="55107" y="99827"/>
                    <a:pt x="61959" y="104852"/>
                  </a:cubicBezTo>
                  <a:close/>
                </a:path>
              </a:pathLst>
            </a:custGeom>
            <a:solidFill>
              <a:srgbClr val="3C2DA1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8" name="îṩḷîḍè"/>
            <p:cNvSpPr/>
            <p:nvPr/>
          </p:nvSpPr>
          <p:spPr>
            <a:xfrm>
              <a:off x="5436263" y="5313799"/>
              <a:ext cx="203748" cy="70655"/>
            </a:xfrm>
            <a:custGeom>
              <a:cxnLst>
                <a:cxn ang="0">
                  <a:pos x="116725" y="70361"/>
                </a:cxn>
                <a:cxn ang="0">
                  <a:pos x="-453" y="36327"/>
                </a:cxn>
                <a:cxn ang="0">
                  <a:pos x="27186" y="-220"/>
                </a:cxn>
                <a:cxn ang="0">
                  <a:pos x="185479" y="11430"/>
                </a:cxn>
                <a:cxn ang="0">
                  <a:pos x="203296" y="53686"/>
                </a:cxn>
                <a:cxn ang="0">
                  <a:pos x="116725" y="70361"/>
                </a:cxn>
              </a:cxnLst>
              <a:rect l="l" t="t" r="r" b="b"/>
              <a:pathLst>
                <a:path w="203748" h="70655">
                  <a:moveTo>
                    <a:pt x="116725" y="70361"/>
                  </a:moveTo>
                  <a:cubicBezTo>
                    <a:pt x="75084" y="71503"/>
                    <a:pt x="34107" y="59602"/>
                    <a:pt x="-453" y="36327"/>
                  </a:cubicBezTo>
                  <a:lnTo>
                    <a:pt x="27186" y="-220"/>
                  </a:lnTo>
                  <a:cubicBezTo>
                    <a:pt x="63505" y="27190"/>
                    <a:pt x="135912" y="32444"/>
                    <a:pt x="185479" y="11430"/>
                  </a:cubicBezTo>
                  <a:lnTo>
                    <a:pt x="203296" y="53686"/>
                  </a:lnTo>
                  <a:cubicBezTo>
                    <a:pt x="175839" y="64947"/>
                    <a:pt x="146396" y="70612"/>
                    <a:pt x="116725" y="70361"/>
                  </a:cubicBezTo>
                  <a:close/>
                </a:path>
              </a:pathLst>
            </a:custGeom>
            <a:solidFill>
              <a:srgbClr val="D0DBF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79" name="í$lïḓé"/>
            <p:cNvSpPr/>
            <p:nvPr/>
          </p:nvSpPr>
          <p:spPr>
            <a:xfrm>
              <a:off x="5466642" y="5192092"/>
              <a:ext cx="238724" cy="175613"/>
            </a:xfrm>
            <a:custGeom>
              <a:cxnLst>
                <a:cxn ang="0">
                  <a:pos x="172917" y="175394"/>
                </a:cxn>
                <a:cxn ang="0">
                  <a:pos x="155099" y="133137"/>
                </a:cxn>
                <a:cxn ang="0">
                  <a:pos x="192560" y="98189"/>
                </a:cxn>
                <a:cxn ang="0">
                  <a:pos x="175886" y="70322"/>
                </a:cxn>
                <a:cxn ang="0">
                  <a:pos x="17593" y="58444"/>
                </a:cxn>
                <a:cxn ang="0">
                  <a:pos x="-453" y="16416"/>
                </a:cxn>
                <a:cxn ang="0">
                  <a:pos x="203295" y="33547"/>
                </a:cxn>
                <a:cxn ang="0">
                  <a:pos x="238015" y="103671"/>
                </a:cxn>
                <a:cxn ang="0">
                  <a:pos x="172917" y="175394"/>
                </a:cxn>
              </a:cxnLst>
              <a:rect l="l" t="t" r="r" b="b"/>
              <a:pathLst>
                <a:path w="238724" h="175613">
                  <a:moveTo>
                    <a:pt x="172917" y="175394"/>
                  </a:moveTo>
                  <a:lnTo>
                    <a:pt x="155099" y="133137"/>
                  </a:lnTo>
                  <a:cubicBezTo>
                    <a:pt x="177941" y="123772"/>
                    <a:pt x="190961" y="110295"/>
                    <a:pt x="192560" y="98189"/>
                  </a:cubicBezTo>
                  <a:cubicBezTo>
                    <a:pt x="191988" y="86699"/>
                    <a:pt x="185752" y="76261"/>
                    <a:pt x="175886" y="70322"/>
                  </a:cubicBezTo>
                  <a:cubicBezTo>
                    <a:pt x="139339" y="42912"/>
                    <a:pt x="66931" y="37430"/>
                    <a:pt x="17593" y="58444"/>
                  </a:cubicBezTo>
                  <a:lnTo>
                    <a:pt x="-453" y="16416"/>
                  </a:lnTo>
                  <a:cubicBezTo>
                    <a:pt x="64418" y="-11223"/>
                    <a:pt x="153958" y="-3685"/>
                    <a:pt x="203295" y="33547"/>
                  </a:cubicBezTo>
                  <a:cubicBezTo>
                    <a:pt x="226959" y="48691"/>
                    <a:pt x="240322" y="75667"/>
                    <a:pt x="238015" y="103671"/>
                  </a:cubicBezTo>
                  <a:cubicBezTo>
                    <a:pt x="230683" y="137499"/>
                    <a:pt x="205877" y="164841"/>
                    <a:pt x="172917" y="175394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0" name="ísľîḋè"/>
            <p:cNvSpPr/>
            <p:nvPr/>
          </p:nvSpPr>
          <p:spPr>
            <a:xfrm>
              <a:off x="4939244" y="3686242"/>
              <a:ext cx="497416" cy="291318"/>
            </a:xfrm>
            <a:custGeom>
              <a:cxnLst>
                <a:cxn ang="0">
                  <a:pos x="2957" y="291098"/>
                </a:cxn>
                <a:cxn ang="0">
                  <a:pos x="-13" y="289270"/>
                </a:cxn>
                <a:cxn ang="0">
                  <a:pos x="1130" y="284702"/>
                </a:cxn>
                <a:cxn ang="0">
                  <a:pos x="491769" y="323"/>
                </a:cxn>
                <a:cxn ang="0">
                  <a:pos x="496497" y="1351"/>
                </a:cxn>
                <a:cxn ang="0">
                  <a:pos x="496566" y="1465"/>
                </a:cxn>
                <a:cxn ang="0">
                  <a:pos x="495196" y="6262"/>
                </a:cxn>
                <a:cxn ang="0">
                  <a:pos x="4785" y="290642"/>
                </a:cxn>
              </a:cxnLst>
              <a:rect l="l" t="t" r="r" b="b"/>
              <a:pathLst>
                <a:path w="497416" h="291318">
                  <a:moveTo>
                    <a:pt x="2957" y="291098"/>
                  </a:moveTo>
                  <a:cubicBezTo>
                    <a:pt x="1724" y="291030"/>
                    <a:pt x="604" y="290345"/>
                    <a:pt x="-13" y="289270"/>
                  </a:cubicBezTo>
                  <a:cubicBezTo>
                    <a:pt x="-904" y="287694"/>
                    <a:pt x="-401" y="285685"/>
                    <a:pt x="1130" y="284702"/>
                  </a:cubicBezTo>
                  <a:lnTo>
                    <a:pt x="491769" y="323"/>
                  </a:lnTo>
                  <a:cubicBezTo>
                    <a:pt x="493368" y="-705"/>
                    <a:pt x="495493" y="-225"/>
                    <a:pt x="496497" y="1351"/>
                  </a:cubicBezTo>
                  <a:cubicBezTo>
                    <a:pt x="496520" y="1396"/>
                    <a:pt x="496543" y="1419"/>
                    <a:pt x="496566" y="1465"/>
                  </a:cubicBezTo>
                  <a:cubicBezTo>
                    <a:pt x="497434" y="3178"/>
                    <a:pt x="496840" y="5280"/>
                    <a:pt x="495196" y="6262"/>
                  </a:cubicBezTo>
                  <a:lnTo>
                    <a:pt x="4785" y="290642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1" name="išḻïḋe"/>
            <p:cNvSpPr/>
            <p:nvPr/>
          </p:nvSpPr>
          <p:spPr>
            <a:xfrm>
              <a:off x="4939224" y="2963156"/>
              <a:ext cx="497437" cy="291235"/>
            </a:xfrm>
            <a:custGeom>
              <a:cxnLst>
                <a:cxn ang="0">
                  <a:pos x="2977" y="291015"/>
                </a:cxn>
                <a:cxn ang="0">
                  <a:pos x="7" y="289416"/>
                </a:cxn>
                <a:cxn ang="0">
                  <a:pos x="1150" y="284620"/>
                </a:cxn>
                <a:cxn ang="0">
                  <a:pos x="491789" y="240"/>
                </a:cxn>
                <a:cxn ang="0">
                  <a:pos x="496587" y="1383"/>
                </a:cxn>
                <a:cxn ang="0">
                  <a:pos x="495216" y="6179"/>
                </a:cxn>
                <a:cxn ang="0">
                  <a:pos x="4805" y="291015"/>
                </a:cxn>
              </a:cxnLst>
              <a:rect l="l" t="t" r="r" b="b"/>
              <a:pathLst>
                <a:path w="497437" h="291235">
                  <a:moveTo>
                    <a:pt x="2977" y="291015"/>
                  </a:moveTo>
                  <a:cubicBezTo>
                    <a:pt x="1789" y="290969"/>
                    <a:pt x="693" y="290375"/>
                    <a:pt x="7" y="289416"/>
                  </a:cubicBezTo>
                  <a:cubicBezTo>
                    <a:pt x="-906" y="287772"/>
                    <a:pt x="-426" y="285693"/>
                    <a:pt x="1150" y="284620"/>
                  </a:cubicBezTo>
                  <a:lnTo>
                    <a:pt x="491789" y="240"/>
                  </a:lnTo>
                  <a:cubicBezTo>
                    <a:pt x="493434" y="-673"/>
                    <a:pt x="495513" y="-193"/>
                    <a:pt x="496587" y="1383"/>
                  </a:cubicBezTo>
                  <a:cubicBezTo>
                    <a:pt x="497454" y="3095"/>
                    <a:pt x="496861" y="5197"/>
                    <a:pt x="495216" y="6179"/>
                  </a:cubicBezTo>
                  <a:lnTo>
                    <a:pt x="4805" y="291015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2" name="ïSļîďè"/>
            <p:cNvSpPr/>
            <p:nvPr/>
          </p:nvSpPr>
          <p:spPr>
            <a:xfrm>
              <a:off x="4939244" y="3534032"/>
              <a:ext cx="830748" cy="484642"/>
            </a:xfrm>
            <a:custGeom>
              <a:cxnLst>
                <a:cxn ang="0">
                  <a:pos x="2957" y="484422"/>
                </a:cxn>
                <a:cxn ang="0">
                  <a:pos x="-13" y="482595"/>
                </a:cxn>
                <a:cxn ang="0">
                  <a:pos x="1130" y="478027"/>
                </a:cxn>
                <a:cxn ang="0">
                  <a:pos x="825030" y="178"/>
                </a:cxn>
                <a:cxn ang="0">
                  <a:pos x="829827" y="1549"/>
                </a:cxn>
                <a:cxn ang="0">
                  <a:pos x="828776" y="5957"/>
                </a:cxn>
                <a:cxn ang="0">
                  <a:pos x="828456" y="6117"/>
                </a:cxn>
                <a:cxn ang="0">
                  <a:pos x="4785" y="483966"/>
                </a:cxn>
              </a:cxnLst>
              <a:rect l="l" t="t" r="r" b="b"/>
              <a:pathLst>
                <a:path w="830748" h="484642">
                  <a:moveTo>
                    <a:pt x="2957" y="484422"/>
                  </a:moveTo>
                  <a:cubicBezTo>
                    <a:pt x="1724" y="484354"/>
                    <a:pt x="604" y="483669"/>
                    <a:pt x="-13" y="482595"/>
                  </a:cubicBezTo>
                  <a:cubicBezTo>
                    <a:pt x="-904" y="481019"/>
                    <a:pt x="-401" y="479009"/>
                    <a:pt x="1130" y="478027"/>
                  </a:cubicBezTo>
                  <a:lnTo>
                    <a:pt x="825030" y="178"/>
                  </a:lnTo>
                  <a:cubicBezTo>
                    <a:pt x="826743" y="-690"/>
                    <a:pt x="828844" y="-96"/>
                    <a:pt x="829827" y="1549"/>
                  </a:cubicBezTo>
                  <a:cubicBezTo>
                    <a:pt x="830740" y="3056"/>
                    <a:pt x="830284" y="5020"/>
                    <a:pt x="828776" y="5957"/>
                  </a:cubicBezTo>
                  <a:cubicBezTo>
                    <a:pt x="828661" y="6003"/>
                    <a:pt x="828571" y="6072"/>
                    <a:pt x="828456" y="6117"/>
                  </a:cubicBezTo>
                  <a:lnTo>
                    <a:pt x="4785" y="483966"/>
                  </a:ln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3" name="îs1íḍè"/>
            <p:cNvSpPr/>
            <p:nvPr/>
          </p:nvSpPr>
          <p:spPr>
            <a:xfrm>
              <a:off x="4140225" y="3761020"/>
              <a:ext cx="111924" cy="111696"/>
            </a:xfrm>
            <a:custGeom>
              <a:cxnLst>
                <a:cxn ang="0">
                  <a:pos x="55510" y="111476"/>
                </a:cxn>
                <a:cxn ang="0">
                  <a:pos x="-453" y="55743"/>
                </a:cxn>
                <a:cxn ang="0">
                  <a:pos x="55510" y="-220"/>
                </a:cxn>
                <a:cxn ang="0">
                  <a:pos x="111472" y="55743"/>
                </a:cxn>
                <a:cxn ang="0">
                  <a:pos x="9826" y="55743"/>
                </a:cxn>
                <a:cxn ang="0">
                  <a:pos x="55510" y="101426"/>
                </a:cxn>
                <a:cxn ang="0">
                  <a:pos x="101193" y="55743"/>
                </a:cxn>
                <a:cxn ang="0">
                  <a:pos x="55510" y="10059"/>
                </a:cxn>
              </a:cxnLst>
              <a:rect l="l" t="t" r="r" b="b"/>
              <a:pathLst>
                <a:path w="111924" h="111696">
                  <a:moveTo>
                    <a:pt x="55510" y="111476"/>
                  </a:moveTo>
                  <a:lnTo>
                    <a:pt x="-453" y="55743"/>
                  </a:lnTo>
                  <a:lnTo>
                    <a:pt x="55510" y="-220"/>
                  </a:lnTo>
                  <a:lnTo>
                    <a:pt x="111472" y="55743"/>
                  </a:lnTo>
                  <a:close/>
                  <a:moveTo>
                    <a:pt x="9826" y="55743"/>
                  </a:moveTo>
                  <a:lnTo>
                    <a:pt x="55510" y="101426"/>
                  </a:lnTo>
                  <a:lnTo>
                    <a:pt x="101193" y="55743"/>
                  </a:lnTo>
                  <a:lnTo>
                    <a:pt x="55510" y="10059"/>
                  </a:lnTo>
                  <a:close/>
                </a:path>
              </a:pathLst>
            </a:custGeom>
            <a:solidFill>
              <a:srgbClr val="A2B7E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4" name="íṧḷiḑè"/>
            <p:cNvSpPr/>
            <p:nvPr/>
          </p:nvSpPr>
          <p:spPr>
            <a:xfrm>
              <a:off x="7479453" y="1938938"/>
              <a:ext cx="111696" cy="111695"/>
            </a:xfrm>
            <a:custGeom>
              <a:cxnLst>
                <a:cxn ang="0">
                  <a:pos x="55510" y="111476"/>
                </a:cxn>
                <a:cxn ang="0">
                  <a:pos x="-453" y="55742"/>
                </a:cxn>
                <a:cxn ang="0">
                  <a:pos x="55510" y="-220"/>
                </a:cxn>
                <a:cxn ang="0">
                  <a:pos x="111244" y="55742"/>
                </a:cxn>
                <a:cxn ang="0">
                  <a:pos x="9826" y="55742"/>
                </a:cxn>
                <a:cxn ang="0">
                  <a:pos x="55510" y="101426"/>
                </a:cxn>
                <a:cxn ang="0">
                  <a:pos x="101193" y="55742"/>
                </a:cxn>
                <a:cxn ang="0">
                  <a:pos x="55510" y="10059"/>
                </a:cxn>
              </a:cxnLst>
              <a:rect l="l" t="t" r="r" b="b"/>
              <a:pathLst>
                <a:path w="111696" h="111695">
                  <a:moveTo>
                    <a:pt x="55510" y="111476"/>
                  </a:moveTo>
                  <a:lnTo>
                    <a:pt x="-453" y="55742"/>
                  </a:lnTo>
                  <a:lnTo>
                    <a:pt x="55510" y="-220"/>
                  </a:lnTo>
                  <a:lnTo>
                    <a:pt x="111244" y="55742"/>
                  </a:lnTo>
                  <a:close/>
                  <a:moveTo>
                    <a:pt x="9826" y="55742"/>
                  </a:moveTo>
                  <a:lnTo>
                    <a:pt x="55510" y="101426"/>
                  </a:lnTo>
                  <a:lnTo>
                    <a:pt x="101193" y="55742"/>
                  </a:lnTo>
                  <a:lnTo>
                    <a:pt x="55510" y="10059"/>
                  </a:lnTo>
                  <a:close/>
                </a:path>
              </a:pathLst>
            </a:custGeom>
            <a:solidFill>
              <a:srgbClr val="A2B7E8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5" name="îşḷîďe"/>
            <p:cNvSpPr/>
            <p:nvPr/>
          </p:nvSpPr>
          <p:spPr>
            <a:xfrm rot="-879001">
              <a:off x="5417308" y="1881744"/>
              <a:ext cx="81773" cy="81773"/>
            </a:xfrm>
            <a:custGeom>
              <a:cxnLst>
                <a:cxn ang="0">
                  <a:pos x="81320" y="40667"/>
                </a:cxn>
                <a:cxn ang="0">
                  <a:pos x="40434" y="81553"/>
                </a:cxn>
                <a:cxn ang="0">
                  <a:pos x="-453" y="40667"/>
                </a:cxn>
                <a:cxn ang="0">
                  <a:pos x="40434" y="-220"/>
                </a:cxn>
                <a:cxn ang="0">
                  <a:pos x="81320" y="40667"/>
                </a:cxn>
              </a:cxnLst>
              <a:rect l="l" t="t" r="r" b="b"/>
              <a:pathLst>
                <a:path w="81773" h="81773">
                  <a:moveTo>
                    <a:pt x="81320" y="40667"/>
                  </a:moveTo>
                  <a:cubicBezTo>
                    <a:pt x="81320" y="63248"/>
                    <a:pt x="63015" y="81553"/>
                    <a:pt x="40434" y="81553"/>
                  </a:cubicBezTo>
                  <a:cubicBezTo>
                    <a:pt x="17853" y="81553"/>
                    <a:pt x="-453" y="63248"/>
                    <a:pt x="-453" y="40667"/>
                  </a:cubicBezTo>
                  <a:cubicBezTo>
                    <a:pt x="-453" y="18086"/>
                    <a:pt x="17853" y="-220"/>
                    <a:pt x="40434" y="-220"/>
                  </a:cubicBezTo>
                  <a:cubicBezTo>
                    <a:pt x="63015" y="-220"/>
                    <a:pt x="81320" y="18086"/>
                    <a:pt x="81320" y="40667"/>
                  </a:cubicBezTo>
                  <a:close/>
                </a:path>
              </a:pathLst>
            </a:custGeom>
            <a:solidFill>
              <a:srgbClr val="33E7D2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6" name="îsḻíḍe"/>
            <p:cNvSpPr/>
            <p:nvPr/>
          </p:nvSpPr>
          <p:spPr>
            <a:xfrm>
              <a:off x="5062839" y="4546978"/>
              <a:ext cx="81766" cy="81783"/>
            </a:xfrm>
            <a:custGeom>
              <a:cxnLst>
                <a:cxn ang="0">
                  <a:pos x="81283" y="39093"/>
                </a:cxn>
                <a:cxn ang="0">
                  <a:pos x="41995" y="81533"/>
                </a:cxn>
                <a:cxn ang="0">
                  <a:pos x="-422" y="42245"/>
                </a:cxn>
                <a:cxn ang="0">
                  <a:pos x="38843" y="-195"/>
                </a:cxn>
                <a:cxn ang="0">
                  <a:pos x="39026" y="-195"/>
                </a:cxn>
                <a:cxn ang="0">
                  <a:pos x="81283" y="39093"/>
                </a:cxn>
              </a:cxnLst>
              <a:rect l="l" t="t" r="r" b="b"/>
              <a:pathLst>
                <a:path w="81766" h="81783">
                  <a:moveTo>
                    <a:pt x="81283" y="39093"/>
                  </a:moveTo>
                  <a:cubicBezTo>
                    <a:pt x="82151" y="61660"/>
                    <a:pt x="64563" y="80665"/>
                    <a:pt x="41995" y="81533"/>
                  </a:cubicBezTo>
                  <a:cubicBezTo>
                    <a:pt x="19428" y="82400"/>
                    <a:pt x="446" y="64813"/>
                    <a:pt x="-422" y="42245"/>
                  </a:cubicBezTo>
                  <a:cubicBezTo>
                    <a:pt x="-1290" y="19677"/>
                    <a:pt x="16276" y="673"/>
                    <a:pt x="38843" y="-195"/>
                  </a:cubicBezTo>
                  <a:cubicBezTo>
                    <a:pt x="38912" y="-195"/>
                    <a:pt x="38957" y="-195"/>
                    <a:pt x="39026" y="-195"/>
                  </a:cubicBezTo>
                  <a:cubicBezTo>
                    <a:pt x="61525" y="-972"/>
                    <a:pt x="80415" y="16594"/>
                    <a:pt x="81283" y="39093"/>
                  </a:cubicBezTo>
                  <a:close/>
                </a:path>
              </a:pathLst>
            </a:custGeom>
            <a:solidFill>
              <a:srgbClr val="FF70E9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7" name="îṣ1îḑè"/>
            <p:cNvSpPr/>
            <p:nvPr/>
          </p:nvSpPr>
          <p:spPr>
            <a:xfrm>
              <a:off x="6161487" y="2966358"/>
              <a:ext cx="6853" cy="307449"/>
            </a:xfrm>
            <a:custGeom>
              <a:cxnLst>
                <a:cxn ang="0">
                  <a:pos x="2974" y="307229"/>
                </a:cxn>
                <a:cxn ang="0">
                  <a:pos x="-453" y="303803"/>
                </a:cxn>
                <a:cxn ang="0">
                  <a:pos x="-453" y="3206"/>
                </a:cxn>
                <a:cxn ang="0">
                  <a:pos x="2974" y="-220"/>
                </a:cxn>
                <a:cxn ang="0">
                  <a:pos x="6401" y="3206"/>
                </a:cxn>
                <a:cxn ang="0">
                  <a:pos x="6401" y="303803"/>
                </a:cxn>
                <a:cxn ang="0">
                  <a:pos x="2974" y="307229"/>
                </a:cxn>
              </a:cxnLst>
              <a:rect l="l" t="t" r="r" b="b"/>
              <a:pathLst>
                <a:path w="6853" h="307449">
                  <a:moveTo>
                    <a:pt x="2974" y="307229"/>
                  </a:moveTo>
                  <a:cubicBezTo>
                    <a:pt x="1078" y="307229"/>
                    <a:pt x="-453" y="305698"/>
                    <a:pt x="-453" y="303803"/>
                  </a:cubicBezTo>
                  <a:lnTo>
                    <a:pt x="-453" y="3206"/>
                  </a:lnTo>
                  <a:cubicBezTo>
                    <a:pt x="-453" y="1310"/>
                    <a:pt x="1078" y="-220"/>
                    <a:pt x="2974" y="-220"/>
                  </a:cubicBezTo>
                  <a:cubicBezTo>
                    <a:pt x="4870" y="-220"/>
                    <a:pt x="6401" y="1310"/>
                    <a:pt x="6401" y="3206"/>
                  </a:cubicBezTo>
                  <a:lnTo>
                    <a:pt x="6401" y="303803"/>
                  </a:lnTo>
                  <a:cubicBezTo>
                    <a:pt x="6401" y="305698"/>
                    <a:pt x="4870" y="307229"/>
                    <a:pt x="2974" y="307229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8" name="ïşlîdé"/>
            <p:cNvSpPr/>
            <p:nvPr/>
          </p:nvSpPr>
          <p:spPr>
            <a:xfrm>
              <a:off x="6276838" y="3060693"/>
              <a:ext cx="6975" cy="152360"/>
            </a:xfrm>
            <a:custGeom>
              <a:cxnLst>
                <a:cxn ang="0">
                  <a:pos x="2973" y="152135"/>
                </a:cxn>
                <a:cxn ang="0">
                  <a:pos x="-453" y="148708"/>
                </a:cxn>
                <a:cxn ang="0">
                  <a:pos x="-453" y="3207"/>
                </a:cxn>
                <a:cxn ang="0">
                  <a:pos x="2973" y="-220"/>
                </a:cxn>
                <a:cxn ang="0">
                  <a:pos x="6400" y="3207"/>
                </a:cxn>
                <a:cxn ang="0">
                  <a:pos x="6400" y="147795"/>
                </a:cxn>
                <a:cxn ang="0">
                  <a:pos x="4024" y="152020"/>
                </a:cxn>
                <a:cxn ang="0">
                  <a:pos x="2973" y="152135"/>
                </a:cxn>
              </a:cxnLst>
              <a:rect l="l" t="t" r="r" b="b"/>
              <a:pathLst>
                <a:path w="6975" h="152360">
                  <a:moveTo>
                    <a:pt x="2973" y="152135"/>
                  </a:moveTo>
                  <a:cubicBezTo>
                    <a:pt x="1077" y="152135"/>
                    <a:pt x="-453" y="150604"/>
                    <a:pt x="-453" y="148708"/>
                  </a:cubicBezTo>
                  <a:lnTo>
                    <a:pt x="-453" y="3207"/>
                  </a:lnTo>
                  <a:cubicBezTo>
                    <a:pt x="-453" y="1311"/>
                    <a:pt x="1077" y="-220"/>
                    <a:pt x="2973" y="-220"/>
                  </a:cubicBezTo>
                  <a:cubicBezTo>
                    <a:pt x="4869" y="-220"/>
                    <a:pt x="6400" y="1311"/>
                    <a:pt x="6400" y="3207"/>
                  </a:cubicBezTo>
                  <a:lnTo>
                    <a:pt x="6400" y="147795"/>
                  </a:lnTo>
                  <a:cubicBezTo>
                    <a:pt x="6902" y="149622"/>
                    <a:pt x="5828" y="151518"/>
                    <a:pt x="4024" y="152020"/>
                  </a:cubicBezTo>
                  <a:cubicBezTo>
                    <a:pt x="3681" y="152112"/>
                    <a:pt x="3316" y="152158"/>
                    <a:pt x="2973" y="152135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89" name="îşḷiḋè"/>
            <p:cNvSpPr/>
            <p:nvPr/>
          </p:nvSpPr>
          <p:spPr>
            <a:xfrm>
              <a:off x="6391960" y="2797329"/>
              <a:ext cx="6852" cy="348335"/>
            </a:xfrm>
            <a:custGeom>
              <a:cxnLst>
                <a:cxn ang="0">
                  <a:pos x="2974" y="348116"/>
                </a:cxn>
                <a:cxn ang="0">
                  <a:pos x="-453" y="344690"/>
                </a:cxn>
                <a:cxn ang="0">
                  <a:pos x="-453" y="3207"/>
                </a:cxn>
                <a:cxn ang="0">
                  <a:pos x="2974" y="-220"/>
                </a:cxn>
                <a:cxn ang="0">
                  <a:pos x="6400" y="3207"/>
                </a:cxn>
                <a:cxn ang="0">
                  <a:pos x="6400" y="344690"/>
                </a:cxn>
                <a:cxn ang="0">
                  <a:pos x="2974" y="348116"/>
                </a:cxn>
              </a:cxnLst>
              <a:rect l="l" t="t" r="r" b="b"/>
              <a:pathLst>
                <a:path w="6851" h="348335">
                  <a:moveTo>
                    <a:pt x="2974" y="348116"/>
                  </a:moveTo>
                  <a:cubicBezTo>
                    <a:pt x="1078" y="348116"/>
                    <a:pt x="-453" y="346586"/>
                    <a:pt x="-453" y="344690"/>
                  </a:cubicBezTo>
                  <a:lnTo>
                    <a:pt x="-453" y="3207"/>
                  </a:lnTo>
                  <a:cubicBezTo>
                    <a:pt x="-453" y="1311"/>
                    <a:pt x="1078" y="-220"/>
                    <a:pt x="2974" y="-220"/>
                  </a:cubicBezTo>
                  <a:cubicBezTo>
                    <a:pt x="4869" y="-220"/>
                    <a:pt x="6400" y="1311"/>
                    <a:pt x="6400" y="3207"/>
                  </a:cubicBezTo>
                  <a:lnTo>
                    <a:pt x="6400" y="344690"/>
                  </a:lnTo>
                  <a:cubicBezTo>
                    <a:pt x="6400" y="346586"/>
                    <a:pt x="4869" y="348116"/>
                    <a:pt x="2974" y="348116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0" name="îsľîḍè"/>
            <p:cNvSpPr/>
            <p:nvPr/>
          </p:nvSpPr>
          <p:spPr>
            <a:xfrm>
              <a:off x="6507310" y="2887782"/>
              <a:ext cx="6852" cy="189585"/>
            </a:xfrm>
            <a:custGeom>
              <a:cxnLst>
                <a:cxn ang="0">
                  <a:pos x="2974" y="189366"/>
                </a:cxn>
                <a:cxn ang="0">
                  <a:pos x="-453" y="185940"/>
                </a:cxn>
                <a:cxn ang="0">
                  <a:pos x="-453" y="3206"/>
                </a:cxn>
                <a:cxn ang="0">
                  <a:pos x="2974" y="-220"/>
                </a:cxn>
                <a:cxn ang="0">
                  <a:pos x="6400" y="3206"/>
                </a:cxn>
                <a:cxn ang="0">
                  <a:pos x="6400" y="185940"/>
                </a:cxn>
                <a:cxn ang="0">
                  <a:pos x="2974" y="189366"/>
                </a:cxn>
              </a:cxnLst>
              <a:rect l="l" t="t" r="r" b="b"/>
              <a:pathLst>
                <a:path w="6851" h="189585">
                  <a:moveTo>
                    <a:pt x="2974" y="189366"/>
                  </a:moveTo>
                  <a:cubicBezTo>
                    <a:pt x="1078" y="189366"/>
                    <a:pt x="-453" y="187836"/>
                    <a:pt x="-453" y="185940"/>
                  </a:cubicBezTo>
                  <a:lnTo>
                    <a:pt x="-453" y="3206"/>
                  </a:lnTo>
                  <a:cubicBezTo>
                    <a:pt x="-453" y="1310"/>
                    <a:pt x="1078" y="-220"/>
                    <a:pt x="2974" y="-220"/>
                  </a:cubicBezTo>
                  <a:cubicBezTo>
                    <a:pt x="4870" y="-220"/>
                    <a:pt x="6400" y="1310"/>
                    <a:pt x="6400" y="3206"/>
                  </a:cubicBezTo>
                  <a:lnTo>
                    <a:pt x="6400" y="185940"/>
                  </a:lnTo>
                  <a:cubicBezTo>
                    <a:pt x="6400" y="187836"/>
                    <a:pt x="4870" y="189366"/>
                    <a:pt x="2974" y="189366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1" name="ís1îdê"/>
            <p:cNvSpPr/>
            <p:nvPr/>
          </p:nvSpPr>
          <p:spPr>
            <a:xfrm>
              <a:off x="6622644" y="2574851"/>
              <a:ext cx="6870" cy="436286"/>
            </a:xfrm>
            <a:custGeom>
              <a:cxnLst>
                <a:cxn ang="0">
                  <a:pos x="2991" y="436057"/>
                </a:cxn>
                <a:cxn ang="0">
                  <a:pos x="-436" y="433110"/>
                </a:cxn>
                <a:cxn ang="0">
                  <a:pos x="-436" y="432631"/>
                </a:cxn>
                <a:cxn ang="0">
                  <a:pos x="-436" y="3206"/>
                </a:cxn>
                <a:cxn ang="0">
                  <a:pos x="2991" y="-220"/>
                </a:cxn>
                <a:cxn ang="0">
                  <a:pos x="6418" y="3206"/>
                </a:cxn>
                <a:cxn ang="0">
                  <a:pos x="6418" y="432631"/>
                </a:cxn>
                <a:cxn ang="0">
                  <a:pos x="2991" y="436057"/>
                </a:cxn>
              </a:cxnLst>
              <a:rect l="l" t="t" r="r" b="b"/>
              <a:pathLst>
                <a:path w="6870" h="436286">
                  <a:moveTo>
                    <a:pt x="2991" y="436057"/>
                  </a:moveTo>
                  <a:cubicBezTo>
                    <a:pt x="1232" y="436193"/>
                    <a:pt x="-298" y="434869"/>
                    <a:pt x="-436" y="433110"/>
                  </a:cubicBezTo>
                  <a:cubicBezTo>
                    <a:pt x="-458" y="432950"/>
                    <a:pt x="-458" y="432790"/>
                    <a:pt x="-436" y="432631"/>
                  </a:cubicBezTo>
                  <a:lnTo>
                    <a:pt x="-436" y="3206"/>
                  </a:lnTo>
                  <a:cubicBezTo>
                    <a:pt x="-436" y="1310"/>
                    <a:pt x="1095" y="-220"/>
                    <a:pt x="2991" y="-220"/>
                  </a:cubicBezTo>
                  <a:cubicBezTo>
                    <a:pt x="4887" y="-220"/>
                    <a:pt x="6418" y="1310"/>
                    <a:pt x="6418" y="3206"/>
                  </a:cubicBezTo>
                  <a:lnTo>
                    <a:pt x="6418" y="432631"/>
                  </a:lnTo>
                  <a:cubicBezTo>
                    <a:pt x="6418" y="434526"/>
                    <a:pt x="4887" y="436057"/>
                    <a:pt x="2991" y="436057"/>
                  </a:cubicBezTo>
                  <a:close/>
                </a:path>
              </a:pathLst>
            </a:custGeom>
            <a:solidFill>
              <a:srgbClr val="211155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2" name="îśḷïḑé"/>
            <p:cNvSpPr/>
            <p:nvPr/>
          </p:nvSpPr>
          <p:spPr>
            <a:xfrm>
              <a:off x="5675581" y="5263041"/>
              <a:ext cx="189584" cy="179424"/>
            </a:xfrm>
            <a:custGeom>
              <a:cxnLst>
                <a:cxn ang="0">
                  <a:pos x="3036" y="178908"/>
                </a:cxn>
                <a:cxn ang="0">
                  <a:pos x="524" y="178908"/>
                </a:cxn>
                <a:cxn ang="0">
                  <a:pos x="524" y="174112"/>
                </a:cxn>
                <a:cxn ang="0">
                  <a:pos x="183258" y="743"/>
                </a:cxn>
                <a:cxn ang="0">
                  <a:pos x="188169" y="857"/>
                </a:cxn>
                <a:cxn ang="0">
                  <a:pos x="188055" y="5769"/>
                </a:cxn>
                <a:cxn ang="0">
                  <a:pos x="5321" y="179137"/>
                </a:cxn>
                <a:cxn ang="0">
                  <a:pos x="3036" y="178908"/>
                </a:cxn>
              </a:cxnLst>
              <a:rect l="l" t="t" r="r" b="b"/>
              <a:pathLst>
                <a:path w="189584" h="179424">
                  <a:moveTo>
                    <a:pt x="3036" y="178908"/>
                  </a:moveTo>
                  <a:cubicBezTo>
                    <a:pt x="2214" y="179205"/>
                    <a:pt x="1347" y="179205"/>
                    <a:pt x="524" y="178908"/>
                  </a:cubicBezTo>
                  <a:cubicBezTo>
                    <a:pt x="-778" y="177583"/>
                    <a:pt x="-778" y="175436"/>
                    <a:pt x="524" y="174112"/>
                  </a:cubicBezTo>
                  <a:lnTo>
                    <a:pt x="183258" y="743"/>
                  </a:lnTo>
                  <a:cubicBezTo>
                    <a:pt x="184650" y="-582"/>
                    <a:pt x="186843" y="-536"/>
                    <a:pt x="188169" y="857"/>
                  </a:cubicBezTo>
                  <a:cubicBezTo>
                    <a:pt x="189494" y="2250"/>
                    <a:pt x="189448" y="4443"/>
                    <a:pt x="188055" y="5769"/>
                  </a:cubicBezTo>
                  <a:lnTo>
                    <a:pt x="5321" y="179137"/>
                  </a:lnTo>
                  <a:cubicBezTo>
                    <a:pt x="4545" y="179274"/>
                    <a:pt x="3768" y="179205"/>
                    <a:pt x="3036" y="178908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3" name="iṥ1íḋé"/>
            <p:cNvSpPr/>
            <p:nvPr/>
          </p:nvSpPr>
          <p:spPr>
            <a:xfrm>
              <a:off x="5717044" y="5368785"/>
              <a:ext cx="90020" cy="85947"/>
            </a:xfrm>
            <a:custGeom>
              <a:cxnLst>
                <a:cxn ang="0">
                  <a:pos x="3145" y="85727"/>
                </a:cxn>
                <a:cxn ang="0">
                  <a:pos x="633" y="84586"/>
                </a:cxn>
                <a:cxn ang="0">
                  <a:pos x="359" y="80063"/>
                </a:cxn>
                <a:cxn ang="0">
                  <a:pos x="633" y="79789"/>
                </a:cxn>
                <a:cxn ang="0">
                  <a:pos x="83777" y="756"/>
                </a:cxn>
                <a:cxn ang="0">
                  <a:pos x="88573" y="756"/>
                </a:cxn>
                <a:cxn ang="0">
                  <a:pos x="88573" y="5781"/>
                </a:cxn>
                <a:cxn ang="0">
                  <a:pos x="5430" y="84586"/>
                </a:cxn>
                <a:cxn ang="0">
                  <a:pos x="3145" y="85727"/>
                </a:cxn>
              </a:cxnLst>
              <a:rect l="l" t="t" r="r" b="b"/>
              <a:pathLst>
                <a:path w="90020" h="85947">
                  <a:moveTo>
                    <a:pt x="3145" y="85727"/>
                  </a:moveTo>
                  <a:cubicBezTo>
                    <a:pt x="2186" y="85682"/>
                    <a:pt x="1295" y="85271"/>
                    <a:pt x="633" y="84586"/>
                  </a:cubicBezTo>
                  <a:cubicBezTo>
                    <a:pt x="-691" y="83421"/>
                    <a:pt x="-829" y="81388"/>
                    <a:pt x="359" y="80063"/>
                  </a:cubicBezTo>
                  <a:cubicBezTo>
                    <a:pt x="427" y="79972"/>
                    <a:pt x="541" y="79880"/>
                    <a:pt x="633" y="79789"/>
                  </a:cubicBezTo>
                  <a:lnTo>
                    <a:pt x="83777" y="756"/>
                  </a:lnTo>
                  <a:cubicBezTo>
                    <a:pt x="85102" y="-545"/>
                    <a:pt x="87249" y="-545"/>
                    <a:pt x="88573" y="756"/>
                  </a:cubicBezTo>
                  <a:cubicBezTo>
                    <a:pt x="89899" y="2173"/>
                    <a:pt x="89899" y="4366"/>
                    <a:pt x="88573" y="5781"/>
                  </a:cubicBezTo>
                  <a:lnTo>
                    <a:pt x="5430" y="84586"/>
                  </a:lnTo>
                  <a:cubicBezTo>
                    <a:pt x="4859" y="85271"/>
                    <a:pt x="4036" y="85682"/>
                    <a:pt x="3145" y="85727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4" name="išḻide"/>
            <p:cNvSpPr/>
            <p:nvPr/>
          </p:nvSpPr>
          <p:spPr>
            <a:xfrm>
              <a:off x="5857857" y="5286616"/>
              <a:ext cx="90289" cy="86342"/>
            </a:xfrm>
            <a:custGeom>
              <a:cxnLst>
                <a:cxn ang="0">
                  <a:pos x="3038" y="86123"/>
                </a:cxn>
                <a:cxn ang="0">
                  <a:pos x="524" y="84981"/>
                </a:cxn>
                <a:cxn ang="0">
                  <a:pos x="524" y="80184"/>
                </a:cxn>
                <a:cxn ang="0">
                  <a:pos x="83668" y="1152"/>
                </a:cxn>
                <a:cxn ang="0">
                  <a:pos x="88465" y="467"/>
                </a:cxn>
                <a:cxn ang="0">
                  <a:pos x="89150" y="5263"/>
                </a:cxn>
                <a:cxn ang="0">
                  <a:pos x="88465" y="5948"/>
                </a:cxn>
                <a:cxn ang="0">
                  <a:pos x="5321" y="84981"/>
                </a:cxn>
                <a:cxn ang="0">
                  <a:pos x="3038" y="86123"/>
                </a:cxn>
              </a:cxnLst>
              <a:rect l="l" t="t" r="r" b="b"/>
              <a:pathLst>
                <a:path w="90289" h="86342">
                  <a:moveTo>
                    <a:pt x="3038" y="86123"/>
                  </a:moveTo>
                  <a:cubicBezTo>
                    <a:pt x="2077" y="86077"/>
                    <a:pt x="1186" y="85666"/>
                    <a:pt x="524" y="84981"/>
                  </a:cubicBezTo>
                  <a:cubicBezTo>
                    <a:pt x="-778" y="83656"/>
                    <a:pt x="-778" y="81509"/>
                    <a:pt x="524" y="80184"/>
                  </a:cubicBezTo>
                  <a:lnTo>
                    <a:pt x="83668" y="1152"/>
                  </a:lnTo>
                  <a:cubicBezTo>
                    <a:pt x="84810" y="-356"/>
                    <a:pt x="86957" y="-675"/>
                    <a:pt x="88465" y="467"/>
                  </a:cubicBezTo>
                  <a:cubicBezTo>
                    <a:pt x="89972" y="1608"/>
                    <a:pt x="90292" y="3756"/>
                    <a:pt x="89150" y="5263"/>
                  </a:cubicBezTo>
                  <a:cubicBezTo>
                    <a:pt x="88945" y="5515"/>
                    <a:pt x="88716" y="5743"/>
                    <a:pt x="88465" y="5948"/>
                  </a:cubicBezTo>
                  <a:lnTo>
                    <a:pt x="5321" y="84981"/>
                  </a:lnTo>
                  <a:cubicBezTo>
                    <a:pt x="4727" y="85620"/>
                    <a:pt x="3905" y="86032"/>
                    <a:pt x="3038" y="86123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73742995" name="íṩḷíḓè"/>
            <p:cNvSpPr/>
            <p:nvPr/>
          </p:nvSpPr>
          <p:spPr>
            <a:xfrm>
              <a:off x="5800279" y="5300778"/>
              <a:ext cx="189209" cy="179091"/>
            </a:xfrm>
            <a:custGeom>
              <a:cxnLst>
                <a:cxn ang="0">
                  <a:pos x="3054" y="178632"/>
                </a:cxn>
                <a:cxn ang="0">
                  <a:pos x="542" y="178632"/>
                </a:cxn>
                <a:cxn ang="0">
                  <a:pos x="542" y="173607"/>
                </a:cxn>
                <a:cxn ang="0">
                  <a:pos x="183275" y="466"/>
                </a:cxn>
                <a:cxn ang="0">
                  <a:pos x="188071" y="1152"/>
                </a:cxn>
                <a:cxn ang="0">
                  <a:pos x="188071" y="5263"/>
                </a:cxn>
                <a:cxn ang="0">
                  <a:pos x="5338" y="178632"/>
                </a:cxn>
                <a:cxn ang="0">
                  <a:pos x="3054" y="178632"/>
                </a:cxn>
              </a:cxnLst>
              <a:rect l="l" t="t" r="r" b="b"/>
              <a:pathLst>
                <a:path w="189209" h="179091">
                  <a:moveTo>
                    <a:pt x="3054" y="178632"/>
                  </a:moveTo>
                  <a:cubicBezTo>
                    <a:pt x="2254" y="178951"/>
                    <a:pt x="1341" y="178951"/>
                    <a:pt x="542" y="178632"/>
                  </a:cubicBezTo>
                  <a:cubicBezTo>
                    <a:pt x="-784" y="177216"/>
                    <a:pt x="-784" y="175023"/>
                    <a:pt x="542" y="173607"/>
                  </a:cubicBezTo>
                  <a:lnTo>
                    <a:pt x="183275" y="466"/>
                  </a:lnTo>
                  <a:cubicBezTo>
                    <a:pt x="184782" y="-675"/>
                    <a:pt x="186929" y="-356"/>
                    <a:pt x="188071" y="1152"/>
                  </a:cubicBezTo>
                  <a:cubicBezTo>
                    <a:pt x="188986" y="2362"/>
                    <a:pt x="188986" y="4053"/>
                    <a:pt x="188071" y="5263"/>
                  </a:cubicBezTo>
                  <a:lnTo>
                    <a:pt x="5338" y="178632"/>
                  </a:lnTo>
                  <a:cubicBezTo>
                    <a:pt x="4607" y="178929"/>
                    <a:pt x="3785" y="178929"/>
                    <a:pt x="3054" y="178632"/>
                  </a:cubicBezTo>
                  <a:close/>
                </a:path>
              </a:pathLst>
            </a:custGeom>
            <a:solidFill>
              <a:srgbClr val="5A43DB"/>
            </a:solidFill>
            <a:ln w="22838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7"/>
          <p:cNvSpPr txBox="1"/>
          <p:nvPr/>
        </p:nvSpPr>
        <p:spPr>
          <a:xfrm>
            <a:off x="4260850" y="2823210"/>
            <a:ext cx="7592060" cy="1152367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  <a:buNone/>
            </a:pPr>
            <a:r>
              <a:rPr lang="zh-CN" altLang="en-US" sz="280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掌握求两个数的公因数和最大公因数</a:t>
            </a:r>
            <a:r>
              <a:rPr lang="zh-CN" altLang="en-US" sz="28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的方法</a:t>
            </a:r>
            <a:r>
              <a:rPr lang="zh-CN" altLang="en-US" sz="280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，能熟练地求两个数的最大公因数。</a:t>
            </a:r>
            <a:endParaRPr lang="zh-CN" altLang="en-US" sz="2800" noProof="0">
              <a:ln>
                <a:noFill/>
              </a:ln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260850" y="1483658"/>
            <a:ext cx="7366000" cy="592213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just">
              <a:lnSpc>
                <a:spcPct val="130000"/>
              </a:lnSpc>
            </a:pP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cs typeface="+mn-ea"/>
                <a:sym typeface="+mn-lt"/>
              </a:rPr>
              <a:t>理解两个数的</a:t>
            </a:r>
            <a:r>
              <a:rPr lang="zh-CN" altLang="en-US" sz="2800" b="1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cs typeface="+mn-ea"/>
                <a:sym typeface="+mn-lt"/>
              </a:rPr>
              <a:t>公因数和最大公因数</a:t>
            </a:r>
            <a:r>
              <a:rPr lang="zh-CN" altLang="en-US" sz="2800" b="1" noProof="0">
                <a:ln>
                  <a:noFill/>
                </a:ln>
                <a:effectLst/>
                <a:uLnTx/>
                <a:uFillTx/>
                <a:cs typeface="+mn-ea"/>
                <a:sym typeface="+mn-lt"/>
              </a:rPr>
              <a:t>的意义。</a:t>
            </a:r>
            <a:endParaRPr lang="zh-CN" altLang="en-US" sz="2800" b="1">
              <a:solidFill>
                <a:schemeClr val="dk1"/>
              </a:solidFill>
              <a:cs typeface="+mn-ea"/>
              <a:sym typeface="+mn-lt"/>
            </a:endParaRPr>
          </a:p>
        </p:txBody>
      </p:sp>
      <p:sp>
        <p:nvSpPr>
          <p:cNvPr id="5" name="TextBox 6"/>
          <p:cNvSpPr txBox="1"/>
          <p:nvPr/>
        </p:nvSpPr>
        <p:spPr>
          <a:xfrm>
            <a:off x="4260850" y="4519295"/>
            <a:ext cx="7437120" cy="592213"/>
          </a:xfrm>
          <a:prstGeom prst="rect">
            <a:avLst/>
          </a:prstGeom>
          <a:noFill/>
          <a:ln>
            <a:noFill/>
          </a:ln>
          <a:effectLst>
            <a:innerShdw blurRad="63500" dist="50800" dir="2700000">
              <a:prstClr val="black">
                <a:alpha val="50000"/>
              </a:prstClr>
            </a:inn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algn="l" defTabSz="914400" rtl="0" eaLnBrk="1" latinLnBrk="0" hangingPunct="1">
              <a:lnSpc>
                <a:spcPct val="130000"/>
              </a:lnSpc>
              <a:defRPr sz="2400" b="1" kern="1200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sz="280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培养学生观察、分析、抽象归纳的能力。</a:t>
            </a:r>
            <a:endParaRPr lang="zh-CN" altLang="en-US" sz="280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429635" y="1914525"/>
            <a:ext cx="684339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  <a:buClrTx/>
              <a:buSzTx/>
              <a:buFontTx/>
            </a:pPr>
            <a:r>
              <a:rPr lang="zh-CN" altLang="en-US" sz="2800" b="1" kern="100">
                <a:cs typeface="+mn-ea"/>
                <a:sym typeface="+mn-lt"/>
              </a:rPr>
              <a:t>理解两个数的公因数和最大公因数的意义。</a:t>
            </a:r>
            <a:endParaRPr lang="zh-CN" altLang="en-US" sz="2800" b="1" kern="100"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3429635" y="3273425"/>
            <a:ext cx="8380095" cy="95313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sz="2800" b="1" kern="100">
                <a:cs typeface="+mn-ea"/>
                <a:sym typeface="+mn-lt"/>
              </a:rPr>
              <a:t>掌握求两个数的公因数和最大公因数的方法，能熟练地求两个数的最大公因数。</a:t>
            </a:r>
            <a:endParaRPr lang="zh-CN" altLang="en-US" sz="2800" b="1" kern="100"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3429635" y="4971595"/>
            <a:ext cx="7689462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 kern="1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培养学生数学的集合思想和类比能力。</a:t>
            </a:r>
            <a:endParaRPr lang="zh-CN" altLang="en-US" sz="2800" b="1" kern="100">
              <a:solidFill>
                <a:srgbClr val="FF000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/>
        </p:nvGrpSpPr>
        <p:grpSpPr>
          <a:xfrm flipH="1">
            <a:off x="466593" y="1108844"/>
            <a:ext cx="10702149" cy="1187405"/>
            <a:chOff x="-527761" y="4076362"/>
            <a:chExt cx="10702149" cy="1187405"/>
          </a:xfrm>
        </p:grpSpPr>
        <p:sp>
          <p:nvSpPr>
            <p:cNvPr id="10" name="AutoShape 27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 flipH="1">
              <a:off x="-527761" y="4076362"/>
              <a:ext cx="8837055" cy="1060713"/>
            </a:xfrm>
            <a:prstGeom prst="wedgeRoundRectCallout">
              <a:avLst>
                <a:gd name="adj1" fmla="val -58383"/>
                <a:gd name="adj2" fmla="val -5469"/>
                <a:gd name="adj3" fmla="val 16667"/>
              </a:avLst>
            </a:prstGeom>
            <a:solidFill>
              <a:schemeClr val="bg1"/>
            </a:solidFill>
            <a:ln w="19050">
              <a:solidFill>
                <a:srgbClr val="3399FF"/>
              </a:solidFill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800" b="1">
                  <a:latin typeface="+mn-lt"/>
                  <a:ea typeface="+mn-ea"/>
                  <a:cs typeface="+mn-ea"/>
                  <a:sym typeface="+mn-lt"/>
                </a:rPr>
                <a:t>回顾一下，一个数的因数有什么特点？怎样求一个数的因数呢？</a:t>
              </a:r>
              <a:endParaRPr lang="zh-CN" altLang="en-US" sz="2800" b="1">
                <a:latin typeface="+mn-lt"/>
                <a:ea typeface="+mn-ea"/>
                <a:cs typeface="+mn-ea"/>
                <a:sym typeface="+mn-lt"/>
              </a:endParaRPr>
            </a:p>
          </p:txBody>
        </p:sp>
        <p:pic>
          <p:nvPicPr>
            <p:cNvPr id="11" name="图片 1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9019477" y="4108856"/>
              <a:ext cx="1154911" cy="1154911"/>
            </a:xfrm>
            <a:prstGeom prst="rect">
              <a:avLst/>
            </a:prstGeom>
          </p:spPr>
        </p:pic>
      </p:grpSp>
      <p:grpSp>
        <p:nvGrpSpPr>
          <p:cNvPr id="2" name="组合 1"/>
          <p:cNvGrpSpPr/>
          <p:nvPr/>
        </p:nvGrpSpPr>
        <p:grpSpPr>
          <a:xfrm>
            <a:off x="213976" y="2799949"/>
            <a:ext cx="5346850" cy="3038204"/>
            <a:chOff x="593450" y="1544691"/>
            <a:chExt cx="5346850" cy="3038204"/>
          </a:xfrm>
        </p:grpSpPr>
        <p:sp>
          <p:nvSpPr>
            <p:cNvPr id="3" name="对话气泡: 圆角矩形 3"/>
            <p:cNvSpPr/>
            <p:nvPr>
              <p:custDataLst>
                <p:tags r:id="rId7"/>
              </p:custDataLst>
            </p:nvPr>
          </p:nvSpPr>
          <p:spPr>
            <a:xfrm>
              <a:off x="2356995" y="1544691"/>
              <a:ext cx="3583305" cy="1720215"/>
            </a:xfrm>
            <a:prstGeom prst="wedgeRoundRectCallout">
              <a:avLst>
                <a:gd name="adj1" fmla="val -58845"/>
                <a:gd name="adj2" fmla="val 40276"/>
                <a:gd name="adj3" fmla="val 16667"/>
              </a:avLst>
            </a:prstGeom>
            <a:noFill/>
            <a:ln w="28575"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400" b="1">
                  <a:solidFill>
                    <a:srgbClr val="FF0000"/>
                  </a:solidFill>
                  <a:cs typeface="+mn-ea"/>
                  <a:sym typeface="+mn-lt"/>
                </a:rPr>
                <a:t>一个数的因数是有限的，最小的因数是</a:t>
              </a:r>
              <a:r>
                <a:rPr lang="en-US" altLang="zh-CN" sz="2400" b="1">
                  <a:solidFill>
                    <a:srgbClr val="FF0000"/>
                  </a:solidFill>
                  <a:cs typeface="+mn-ea"/>
                  <a:sym typeface="+mn-lt"/>
                </a:rPr>
                <a:t>1</a:t>
              </a:r>
              <a:r>
                <a:rPr lang="zh-CN" altLang="en-US" sz="2400" b="1">
                  <a:solidFill>
                    <a:srgbClr val="FF0000"/>
                  </a:solidFill>
                  <a:cs typeface="+mn-ea"/>
                  <a:sym typeface="+mn-lt"/>
                </a:rPr>
                <a:t>，最大的因数是它本身。</a:t>
              </a:r>
              <a:endParaRPr lang="zh-CN" altLang="en-US" sz="2400" b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3450" y="2370756"/>
              <a:ext cx="1986251" cy="2212139"/>
            </a:xfrm>
            <a:prstGeom prst="rect">
              <a:avLst/>
            </a:prstGeom>
          </p:spPr>
        </p:pic>
      </p:grpSp>
      <p:grpSp>
        <p:nvGrpSpPr>
          <p:cNvPr id="8" name="组合 7"/>
          <p:cNvGrpSpPr/>
          <p:nvPr/>
        </p:nvGrpSpPr>
        <p:grpSpPr>
          <a:xfrm>
            <a:off x="6231226" y="2549361"/>
            <a:ext cx="5746798" cy="3034425"/>
            <a:chOff x="5798680" y="1766346"/>
            <a:chExt cx="5746798" cy="3034425"/>
          </a:xfrm>
        </p:grpSpPr>
        <p:pic>
          <p:nvPicPr>
            <p:cNvPr id="13" name="图片 12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499347" y="2553127"/>
              <a:ext cx="2046131" cy="2247644"/>
            </a:xfrm>
            <a:prstGeom prst="rect">
              <a:avLst/>
            </a:prstGeom>
          </p:spPr>
        </p:pic>
        <p:sp>
          <p:nvSpPr>
            <p:cNvPr id="14" name="对话气泡: 圆角矩形 5"/>
            <p:cNvSpPr/>
            <p:nvPr>
              <p:custDataLst>
                <p:tags r:id="rId12"/>
              </p:custDataLst>
            </p:nvPr>
          </p:nvSpPr>
          <p:spPr>
            <a:xfrm>
              <a:off x="5798680" y="1766346"/>
              <a:ext cx="4027170" cy="1692275"/>
            </a:xfrm>
            <a:prstGeom prst="wedgeRoundRectCallout">
              <a:avLst>
                <a:gd name="adj1" fmla="val 54572"/>
                <a:gd name="adj2" fmla="val 31297"/>
                <a:gd name="adj3" fmla="val 16667"/>
              </a:avLst>
            </a:prstGeom>
            <a:noFill/>
            <a:ln w="28575">
              <a:solidFill>
                <a:schemeClr val="accent5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buClrTx/>
                <a:buSzTx/>
                <a:buFontTx/>
              </a:pPr>
              <a:r>
                <a:rPr lang="zh-CN" altLang="en-US" sz="2400" b="1">
                  <a:solidFill>
                    <a:srgbClr val="FF0000"/>
                  </a:solidFill>
                  <a:cs typeface="+mn-ea"/>
                  <a:sym typeface="+mn-lt"/>
                </a:rPr>
                <a:t>找一个数的因数可以用列乘法算式，也可以用列除法算式的方法。</a:t>
              </a:r>
              <a:endParaRPr lang="zh-CN" altLang="en-US" sz="2400" b="1">
                <a:solidFill>
                  <a:srgbClr val="FF0000"/>
                </a:solidFill>
                <a:cs typeface="+mn-ea"/>
                <a:sym typeface="+mn-lt"/>
              </a:endParaRP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3508581" y="5226050"/>
            <a:ext cx="7165639" cy="1631950"/>
            <a:chOff x="2948" y="7185"/>
            <a:chExt cx="11452" cy="2570"/>
          </a:xfrm>
        </p:grpSpPr>
        <p:sp>
          <p:nvSpPr>
            <p:cNvPr id="16" name="AutoShape 27"/>
            <p:cNvSpPr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2948" y="7383"/>
              <a:ext cx="8677" cy="1670"/>
            </a:xfrm>
            <a:prstGeom prst="wedgeRoundRectCallout">
              <a:avLst>
                <a:gd name="adj1" fmla="val 59204"/>
                <a:gd name="adj2" fmla="val 22490"/>
                <a:gd name="adj3" fmla="val 16667"/>
              </a:avLst>
            </a:prstGeom>
            <a:ln w="19050">
              <a:solidFill>
                <a:srgbClr val="00B050"/>
              </a:solidFill>
            </a:ln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2800" b="1">
                  <a:cs typeface="+mn-ea"/>
                  <a:sym typeface="+mn-lt"/>
                </a:rPr>
                <a:t>无论是用乘法还是用除法，只要</a:t>
              </a:r>
              <a:r>
                <a:rPr lang="zh-CN" altLang="en-US" sz="2800" b="1">
                  <a:solidFill>
                    <a:srgbClr val="FF0000"/>
                  </a:solidFill>
                  <a:cs typeface="+mn-ea"/>
                  <a:sym typeface="+mn-lt"/>
                </a:rPr>
                <a:t>有序</a:t>
              </a:r>
              <a:r>
                <a:rPr lang="zh-CN" altLang="en-US" sz="2800" b="1">
                  <a:cs typeface="+mn-ea"/>
                  <a:sym typeface="+mn-lt"/>
                </a:rPr>
                <a:t>，就能把因数找全。</a:t>
              </a:r>
              <a:endPara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>
              <p:custDataLst>
                <p:tags r:id="rId15"/>
              </p:custDataLst>
            </p:nvPr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2158" y="7185"/>
              <a:ext cx="2242" cy="257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512310" y="3429000"/>
            <a:ext cx="680974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 noProof="0">
                <a:ln>
                  <a:noFill/>
                </a:ln>
                <a:effectLst/>
                <a:uLnTx/>
                <a:uFillTx/>
                <a:cs typeface="+mn-ea"/>
                <a:sym typeface="+mn-lt"/>
              </a:rPr>
              <a:t>理解公因数和最大公因数的意义</a:t>
            </a:r>
            <a:endParaRPr lang="zh-CN" altLang="en-US" sz="3600" b="1" noProof="0">
              <a:ln>
                <a:noFill/>
              </a:ln>
              <a:effectLst/>
              <a:uLnTx/>
              <a:uFillTx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7"/>
          <p:cNvSpPr/>
          <p:nvPr>
            <p:custDataLst>
              <p:tags r:id="rId3"/>
            </p:custDataLst>
          </p:nvPr>
        </p:nvSpPr>
        <p:spPr>
          <a:xfrm>
            <a:off x="1276032" y="1093124"/>
            <a:ext cx="9638665" cy="55989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8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12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公有的因数是哪几个？公有的最大因数是多少？</a:t>
            </a:r>
            <a:endParaRPr lang="zh-CN" altLang="en-US" sz="2800" b="1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89096" y="1111733"/>
            <a:ext cx="607365" cy="545582"/>
          </a:xfrm>
          <a:prstGeom prst="rect">
            <a:avLst/>
          </a:prstGeom>
        </p:spPr>
      </p:pic>
      <p:grpSp>
        <p:nvGrpSpPr>
          <p:cNvPr id="5" name="组合 4"/>
          <p:cNvGrpSpPr/>
          <p:nvPr/>
        </p:nvGrpSpPr>
        <p:grpSpPr>
          <a:xfrm>
            <a:off x="283852" y="2162747"/>
            <a:ext cx="3719815" cy="1769768"/>
            <a:chOff x="156" y="3010"/>
            <a:chExt cx="5858" cy="2787"/>
          </a:xfrm>
        </p:grpSpPr>
        <p:pic>
          <p:nvPicPr>
            <p:cNvPr id="17" name="图片 16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56" y="3665"/>
              <a:ext cx="2132" cy="2132"/>
            </a:xfrm>
            <a:prstGeom prst="rect">
              <a:avLst/>
            </a:prstGeom>
          </p:spPr>
        </p:pic>
        <p:sp>
          <p:nvSpPr>
            <p:cNvPr id="13" name="AutoShape 27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2967" y="3010"/>
              <a:ext cx="3047" cy="2314"/>
            </a:xfrm>
            <a:prstGeom prst="wedgeRoundRectCallout">
              <a:avLst>
                <a:gd name="adj1" fmla="val -72145"/>
                <a:gd name="adj2" fmla="val -7545"/>
                <a:gd name="adj3" fmla="val 16667"/>
              </a:avLst>
            </a:prstGeom>
            <a:solidFill>
              <a:srgbClr val="FFFFFF"/>
            </a:solidFill>
            <a:ln w="19050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algn="just" defTabSz="914400" rtl="0" fontAlgn="base">
                <a:lnSpc>
                  <a:spcPct val="100000"/>
                </a:lnSpc>
                <a:buClrTx/>
                <a:buSzTx/>
                <a:buFontTx/>
                <a:buNone/>
                <a:defRPr/>
              </a:pPr>
              <a:r>
                <a:rPr lang="zh-CN" altLang="en-US" sz="2800" b="1">
                  <a:solidFill>
                    <a:srgbClr val="000000"/>
                  </a:solidFill>
                  <a:cs typeface="+mn-ea"/>
                  <a:sym typeface="+mn-lt"/>
                </a:rPr>
                <a:t>先分别找出</a:t>
              </a:r>
              <a:r>
                <a:rPr lang="en-US" altLang="zh-CN" sz="2800" b="1">
                  <a:solidFill>
                    <a:srgbClr val="000000"/>
                  </a:solidFill>
                  <a:cs typeface="+mn-ea"/>
                  <a:sym typeface="+mn-lt"/>
                </a:rPr>
                <a:t>8</a:t>
              </a:r>
              <a:r>
                <a:rPr lang="zh-CN" altLang="en-US" sz="2800" b="1">
                  <a:solidFill>
                    <a:srgbClr val="000000"/>
                  </a:solidFill>
                  <a:cs typeface="+mn-ea"/>
                  <a:sym typeface="+mn-lt"/>
                </a:rPr>
                <a:t>和</a:t>
              </a:r>
              <a:r>
                <a:rPr lang="en-US" altLang="zh-CN" sz="2800" b="1">
                  <a:solidFill>
                    <a:srgbClr val="000000"/>
                  </a:solidFill>
                  <a:cs typeface="+mn-ea"/>
                  <a:sym typeface="+mn-lt"/>
                </a:rPr>
                <a:t>12</a:t>
              </a:r>
              <a:r>
                <a:rPr lang="zh-CN" altLang="en-US" sz="2800" b="1">
                  <a:solidFill>
                    <a:srgbClr val="000000"/>
                  </a:solidFill>
                  <a:cs typeface="+mn-ea"/>
                  <a:sym typeface="+mn-lt"/>
                </a:rPr>
                <a:t>的因数。</a:t>
              </a:r>
              <a:endParaRPr kumimoji="0" lang="zh-CN" altLang="en-US" sz="2800" b="1" i="0" u="none" strike="noStrike" kern="1200" cap="none" spc="0" normalizeH="0" baseline="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6" name="TextBox 9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422640" y="3036501"/>
            <a:ext cx="2170113" cy="107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4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6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12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7" name="Text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357163" y="2963794"/>
            <a:ext cx="1604963" cy="107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4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8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8" name="TextBox 9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5123176" y="2181445"/>
            <a:ext cx="1631950" cy="559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8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的因数</a:t>
            </a:r>
            <a:endParaRPr kumimoji="0" lang="zh-CN" altLang="en-US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9" name="TextBox 9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8422640" y="2181445"/>
            <a:ext cx="1826895" cy="559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12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的因数</a:t>
            </a:r>
            <a:endParaRPr kumimoji="0" lang="zh-CN" altLang="en-US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0" name="椭圆 9"/>
          <p:cNvSpPr/>
          <p:nvPr>
            <p:custDataLst>
              <p:tags r:id="rId14"/>
            </p:custDataLst>
          </p:nvPr>
        </p:nvSpPr>
        <p:spPr>
          <a:xfrm>
            <a:off x="4434830" y="2791869"/>
            <a:ext cx="2952750" cy="14208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椭圆 10"/>
          <p:cNvSpPr/>
          <p:nvPr>
            <p:custDataLst>
              <p:tags r:id="rId15"/>
            </p:custDataLst>
          </p:nvPr>
        </p:nvSpPr>
        <p:spPr>
          <a:xfrm>
            <a:off x="7961947" y="2791869"/>
            <a:ext cx="2952750" cy="1420813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283852" y="4567968"/>
            <a:ext cx="4511040" cy="1289050"/>
            <a:chOff x="2494" y="7024"/>
            <a:chExt cx="7104" cy="2030"/>
          </a:xfrm>
        </p:grpSpPr>
        <p:sp>
          <p:nvSpPr>
            <p:cNvPr id="130" name="云形标注 129"/>
            <p:cNvSpPr/>
            <p:nvPr>
              <p:custDataLst>
                <p:tags r:id="rId16"/>
              </p:custDataLst>
            </p:nvPr>
          </p:nvSpPr>
          <p:spPr>
            <a:xfrm>
              <a:off x="2494" y="7024"/>
              <a:ext cx="7105" cy="2030"/>
            </a:xfrm>
            <a:prstGeom prst="cloudCallout">
              <a:avLst>
                <a:gd name="adj1" fmla="val 71562"/>
                <a:gd name="adj2" fmla="val -79738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endParaRPr lang="zh-CN" altLang="en-US" sz="2800">
                <a:solidFill>
                  <a:srgbClr val="00B0F0"/>
                </a:solidFill>
                <a:cs typeface="+mn-ea"/>
                <a:sym typeface="+mn-lt"/>
              </a:endParaRPr>
            </a:p>
          </p:txBody>
        </p:sp>
        <p:sp>
          <p:nvSpPr>
            <p:cNvPr id="59" name="Rectangle 710"/>
            <p:cNvSpPr>
              <a:spLocks noChangeArrowheads="1"/>
            </p:cNvSpPr>
            <p:nvPr>
              <p:custDataLst>
                <p:tags r:id="rId17"/>
              </p:custDataLst>
            </p:nvPr>
          </p:nvSpPr>
          <p:spPr bwMode="auto">
            <a:xfrm>
              <a:off x="3376" y="7352"/>
              <a:ext cx="6068" cy="15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cs typeface="+mn-ea"/>
                  <a:sym typeface="+mn-lt"/>
                </a:rPr>
                <a:t>仔细观察</a:t>
              </a:r>
              <a:r>
                <a:rPr lang="en-US" altLang="zh-CN" sz="2800" b="1">
                  <a:solidFill>
                    <a:schemeClr val="tx1"/>
                  </a:solidFill>
                  <a:cs typeface="+mn-ea"/>
                  <a:sym typeface="+mn-lt"/>
                </a:rPr>
                <a:t>8</a:t>
              </a:r>
              <a:r>
                <a:rPr lang="zh-CN" altLang="en-US" sz="2800" b="1">
                  <a:solidFill>
                    <a:schemeClr val="tx1"/>
                  </a:solidFill>
                  <a:cs typeface="+mn-ea"/>
                  <a:sym typeface="+mn-lt"/>
                </a:rPr>
                <a:t>和</a:t>
              </a:r>
              <a:r>
                <a:rPr lang="en-US" altLang="zh-CN" sz="2800" b="1">
                  <a:solidFill>
                    <a:schemeClr val="tx1"/>
                  </a:solidFill>
                  <a:cs typeface="+mn-ea"/>
                  <a:sym typeface="+mn-lt"/>
                </a:rPr>
                <a:t>12</a:t>
              </a:r>
              <a:r>
                <a:rPr lang="zh-CN" altLang="en-US" sz="2800" b="1">
                  <a:solidFill>
                    <a:schemeClr val="tx1"/>
                  </a:solidFill>
                  <a:cs typeface="+mn-ea"/>
                  <a:sym typeface="+mn-lt"/>
                </a:rPr>
                <a:t>的因数，你有什么发现？</a:t>
              </a:r>
              <a:endParaRPr lang="zh-CN" altLang="en-US" sz="2800" b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12" name="TextBox 9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5419665" y="4838316"/>
            <a:ext cx="6308725" cy="559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8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12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公有的因数是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、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、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4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。</a:t>
            </a:r>
            <a:endParaRPr kumimoji="0" lang="zh-CN" altLang="en-US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6331330" y="1204669"/>
            <a:ext cx="5311775" cy="1706880"/>
            <a:chOff x="9151" y="716"/>
            <a:chExt cx="8365" cy="2688"/>
          </a:xfrm>
        </p:grpSpPr>
        <p:sp>
          <p:nvSpPr>
            <p:cNvPr id="21" name="AutoShape 27"/>
            <p:cNvSpPr>
              <a:spLocks noChangeArrowheads="1"/>
            </p:cNvSpPr>
            <p:nvPr>
              <p:custDataLst>
                <p:tags r:id="rId3"/>
              </p:custDataLst>
            </p:nvPr>
          </p:nvSpPr>
          <p:spPr bwMode="auto">
            <a:xfrm>
              <a:off x="9151" y="716"/>
              <a:ext cx="5656" cy="1154"/>
            </a:xfrm>
            <a:prstGeom prst="wedgeRoundRectCallout">
              <a:avLst>
                <a:gd name="adj1" fmla="val 56878"/>
                <a:gd name="adj2" fmla="val 18024"/>
                <a:gd name="adj3" fmla="val 16667"/>
              </a:avLst>
            </a:prstGeom>
          </p:spPr>
          <p:style>
            <a:lnRef idx="2">
              <a:schemeClr val="accent5"/>
            </a:lnRef>
            <a:fillRef idx="1">
              <a:schemeClr val="lt1"/>
            </a:fillRef>
            <a:effectRef idx="0">
              <a:schemeClr val="accent5"/>
            </a:effectRef>
            <a:fontRef idx="minor">
              <a:schemeClr val="dk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2800" b="1">
                  <a:solidFill>
                    <a:schemeClr val="tx1"/>
                  </a:solidFill>
                  <a:cs typeface="+mn-ea"/>
                  <a:sym typeface="+mn-lt"/>
                </a:rPr>
                <a:t> </a:t>
              </a:r>
              <a:r>
                <a:rPr lang="zh-CN" sz="2800" b="1">
                  <a:solidFill>
                    <a:schemeClr val="tx1"/>
                  </a:solidFill>
                  <a:cs typeface="+mn-ea"/>
                  <a:sym typeface="+mn-lt"/>
                </a:rPr>
                <a:t>还可以这样表示。</a:t>
              </a:r>
              <a:endParaRPr lang="zh-CN" altLang="en-US" sz="2800" b="1">
                <a:solidFill>
                  <a:srgbClr val="FF0000"/>
                </a:solidFill>
                <a:cs typeface="+mn-ea"/>
                <a:sym typeface="+mn-lt"/>
              </a:endParaRPr>
            </a:p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en-US" altLang="zh-CN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endParaRPr>
            </a:p>
          </p:txBody>
        </p:sp>
        <p:pic>
          <p:nvPicPr>
            <p:cNvPr id="11" name="图片 10" descr="src=http___pic.51yuansu.com_pic3_cover_03_13_72_5b51ad2f75a32_610.jpg&amp;refer=http___pic.51yuansu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 flipH="1">
              <a:off x="15384" y="1272"/>
              <a:ext cx="2132" cy="2132"/>
            </a:xfrm>
            <a:prstGeom prst="rect">
              <a:avLst/>
            </a:prstGeom>
          </p:spPr>
        </p:pic>
      </p:grpSp>
      <p:grpSp>
        <p:nvGrpSpPr>
          <p:cNvPr id="5" name="组合 4"/>
          <p:cNvGrpSpPr/>
          <p:nvPr/>
        </p:nvGrpSpPr>
        <p:grpSpPr>
          <a:xfrm>
            <a:off x="1182318" y="1557729"/>
            <a:ext cx="5222240" cy="2141668"/>
            <a:chOff x="1642273" y="330060"/>
            <a:chExt cx="5655532" cy="2202337"/>
          </a:xfrm>
        </p:grpSpPr>
        <p:pic>
          <p:nvPicPr>
            <p:cNvPr id="17410" name="图片 15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1642273" y="1030914"/>
              <a:ext cx="5655532" cy="150148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TextBox 9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2505427" y="330060"/>
              <a:ext cx="2264118" cy="5757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ea"/>
                  <a:sym typeface="+mn-lt"/>
                </a:rPr>
                <a:t>8</a:t>
              </a:r>
              <a:r>
                <a:rPr kumimoji="0" lang="zh-CN" altLang="en-US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ea"/>
                  <a:sym typeface="+mn-lt"/>
                </a:rPr>
                <a:t>的因数</a:t>
              </a:r>
              <a:endPara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6" name="TextBox 9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4770558" y="335747"/>
              <a:ext cx="2003918" cy="5757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2400" b="1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28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2pPr>
              <a:lvl3pPr marL="914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3pPr>
              <a:lvl4pPr marL="13716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4pPr>
              <a:lvl5pPr marL="1828800" algn="l" defTabSz="914400" rtl="0" eaLnBrk="1" latinLnBrk="0" hangingPunct="1"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0" fontAlgn="base" latinLnBrk="0" hangingPunct="0"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Times New Roman" panose="02020603050405020304" pitchFamily="18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en-US" altLang="zh-CN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ea"/>
                  <a:sym typeface="+mn-lt"/>
                </a:rPr>
                <a:t>12</a:t>
              </a:r>
              <a:r>
                <a:rPr kumimoji="0" lang="zh-CN" altLang="en-US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ea"/>
                  <a:sym typeface="+mn-lt"/>
                </a:rPr>
                <a:t>的因数</a:t>
              </a:r>
              <a:endPara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14" name="Text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3235987" y="2517849"/>
            <a:ext cx="1425575" cy="1081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endParaRPr kumimoji="0" lang="zh-CN" altLang="en-US" sz="280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  4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7" name="TextBox 9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821599" y="2428675"/>
            <a:ext cx="1363663" cy="1081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6</a:t>
            </a:r>
            <a:r>
              <a:rPr kumimoji="0" lang="zh-CN" altLang="en-US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12</a:t>
            </a:r>
            <a:endParaRPr kumimoji="0" lang="zh-CN" altLang="en-US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9" name="TextBox 9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244831" y="2595537"/>
            <a:ext cx="842963" cy="564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8</a:t>
            </a:r>
            <a:endParaRPr kumimoji="0" lang="en-US" altLang="zh-CN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4" name="Rectangle 2115"/>
          <p:cNvSpPr/>
          <p:nvPr>
            <p:custDataLst>
              <p:tags r:id="rId14"/>
            </p:custDataLst>
          </p:nvPr>
        </p:nvSpPr>
        <p:spPr>
          <a:xfrm>
            <a:off x="2666312" y="4532517"/>
            <a:ext cx="2940050" cy="559897"/>
          </a:xfrm>
          <a:prstGeom prst="rect">
            <a:avLst/>
          </a:prstGeom>
          <a:noFill/>
          <a:ln w="12700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altLang="zh-CN" sz="2800" b="1">
                <a:solidFill>
                  <a:schemeClr val="tx1"/>
                </a:solidFill>
                <a:cs typeface="+mn-ea"/>
                <a:sym typeface="+mn-lt"/>
              </a:rPr>
              <a:t>8</a:t>
            </a:r>
            <a:r>
              <a:rPr lang="zh-CN" altLang="en-US" sz="2800" b="1">
                <a:solidFill>
                  <a:schemeClr val="tx1"/>
                </a:solidFill>
                <a:cs typeface="+mn-ea"/>
                <a:sym typeface="+mn-lt"/>
              </a:rPr>
              <a:t>和</a:t>
            </a:r>
            <a:r>
              <a:rPr lang="en-US" altLang="zh-CN" sz="2800" b="1">
                <a:solidFill>
                  <a:schemeClr val="tx1"/>
                </a:solidFill>
                <a:cs typeface="+mn-ea"/>
                <a:sym typeface="+mn-lt"/>
              </a:rPr>
              <a:t>12</a:t>
            </a:r>
            <a:r>
              <a:rPr lang="zh-CN" altLang="en-US" sz="2800" b="1">
                <a:solidFill>
                  <a:schemeClr val="tx1"/>
                </a:solidFill>
                <a:cs typeface="+mn-ea"/>
                <a:sym typeface="+mn-lt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公因数</a:t>
            </a:r>
            <a:endParaRPr lang="zh-CN" altLang="en-US" sz="2800" b="1">
              <a:solidFill>
                <a:srgbClr val="FF0000"/>
              </a:solidFill>
              <a:cs typeface="+mn-ea"/>
              <a:sym typeface="+mn-lt"/>
            </a:endParaRPr>
          </a:p>
        </p:txBody>
      </p:sp>
      <p:sp>
        <p:nvSpPr>
          <p:cNvPr id="12" name="下箭头 11"/>
          <p:cNvSpPr/>
          <p:nvPr>
            <p:custDataLst>
              <p:tags r:id="rId15"/>
            </p:custDataLst>
          </p:nvPr>
        </p:nvSpPr>
        <p:spPr>
          <a:xfrm>
            <a:off x="3643715" y="3877744"/>
            <a:ext cx="305059" cy="654877"/>
          </a:xfrm>
          <a:prstGeom prst="downArrow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32" name="Rectangle 3116"/>
          <p:cNvSpPr/>
          <p:nvPr>
            <p:custDataLst>
              <p:tags r:id="rId16"/>
            </p:custDataLst>
          </p:nvPr>
        </p:nvSpPr>
        <p:spPr>
          <a:xfrm>
            <a:off x="283845" y="5448300"/>
            <a:ext cx="11165205" cy="95313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cs typeface="+mn-ea"/>
                <a:sym typeface="+mn-lt"/>
              </a:rPr>
              <a:t>1</a:t>
            </a:r>
            <a:r>
              <a:rPr lang="zh-CN" altLang="en-US" sz="2800" b="1">
                <a:cs typeface="+mn-ea"/>
                <a:sym typeface="+mn-lt"/>
              </a:rPr>
              <a:t>，</a:t>
            </a:r>
            <a:r>
              <a:rPr lang="en-US" altLang="zh-CN" sz="2800" b="1">
                <a:cs typeface="+mn-ea"/>
                <a:sym typeface="+mn-lt"/>
              </a:rPr>
              <a:t>2</a:t>
            </a:r>
            <a:r>
              <a:rPr lang="zh-CN" altLang="en-US" sz="2800" b="1">
                <a:cs typeface="+mn-ea"/>
                <a:sym typeface="+mn-lt"/>
              </a:rPr>
              <a:t>，</a:t>
            </a:r>
            <a:r>
              <a:rPr lang="en-US" altLang="zh-CN" sz="2800" b="1">
                <a:cs typeface="+mn-ea"/>
                <a:sym typeface="+mn-lt"/>
              </a:rPr>
              <a:t>4</a:t>
            </a:r>
            <a:r>
              <a:rPr lang="zh-CN" altLang="en-US" sz="2800" b="1">
                <a:cs typeface="+mn-ea"/>
                <a:sym typeface="+mn-lt"/>
              </a:rPr>
              <a:t>是</a:t>
            </a:r>
            <a:r>
              <a:rPr lang="en-US" altLang="zh-CN" sz="2800" b="1">
                <a:cs typeface="+mn-ea"/>
                <a:sym typeface="+mn-lt"/>
              </a:rPr>
              <a:t>8</a:t>
            </a:r>
            <a:r>
              <a:rPr lang="zh-CN" altLang="en-US" sz="2800" b="1">
                <a:cs typeface="+mn-ea"/>
                <a:sym typeface="+mn-lt"/>
              </a:rPr>
              <a:t>和</a:t>
            </a:r>
            <a:r>
              <a:rPr lang="en-US" altLang="zh-CN" sz="2800" b="1">
                <a:cs typeface="+mn-ea"/>
                <a:sym typeface="+mn-lt"/>
              </a:rPr>
              <a:t>12</a:t>
            </a:r>
            <a:r>
              <a:rPr lang="zh-CN" altLang="en-US" sz="2800" b="1">
                <a:cs typeface="+mn-ea"/>
                <a:sym typeface="+mn-lt"/>
              </a:rPr>
              <a:t>公有的因数，叫做它们的</a:t>
            </a:r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公因数</a:t>
            </a:r>
            <a:r>
              <a:rPr lang="zh-CN" altLang="en-US" sz="2800" b="1">
                <a:cs typeface="+mn-ea"/>
                <a:sym typeface="+mn-lt"/>
              </a:rPr>
              <a:t>。其中，</a:t>
            </a:r>
            <a:r>
              <a:rPr lang="en-US" altLang="zh-CN" sz="2800" b="1">
                <a:cs typeface="+mn-ea"/>
                <a:sym typeface="+mn-lt"/>
              </a:rPr>
              <a:t>4</a:t>
            </a:r>
            <a:r>
              <a:rPr lang="zh-CN" altLang="en-US" sz="2800" b="1">
                <a:cs typeface="+mn-ea"/>
                <a:sym typeface="+mn-lt"/>
              </a:rPr>
              <a:t>是</a:t>
            </a:r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最大</a:t>
            </a:r>
            <a:r>
              <a:rPr lang="zh-CN" altLang="en-US" sz="2800" b="1">
                <a:cs typeface="+mn-ea"/>
                <a:sym typeface="+mn-lt"/>
              </a:rPr>
              <a:t>的公因数，叫做它们的</a:t>
            </a:r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最大公因数</a:t>
            </a:r>
            <a:r>
              <a:rPr lang="zh-CN" altLang="en-US" sz="2800" b="1">
                <a:cs typeface="+mn-ea"/>
                <a:sym typeface="+mn-lt"/>
              </a:rPr>
              <a:t>。</a:t>
            </a:r>
            <a:endParaRPr lang="zh-CN" altLang="en-US" sz="2800" b="1"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7" grpId="0"/>
      <p:bldP spid="9" grpId="0"/>
      <p:bldP spid="44" grpId="0"/>
      <p:bldP spid="12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926840" y="3429000"/>
            <a:ext cx="80454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600" b="1" kern="120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Tx/>
              <a:buSzTx/>
              <a:buFontTx/>
            </a:pPr>
            <a:r>
              <a:rPr lang="zh-CN" altLang="en-US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求两个数的公因数和最大公因数的方法</a:t>
            </a:r>
            <a:endParaRPr lang="zh-CN" altLang="en-US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535" y="955517"/>
            <a:ext cx="1353820" cy="1353820"/>
          </a:xfrm>
          <a:prstGeom prst="rect">
            <a:avLst/>
          </a:prstGeom>
        </p:spPr>
      </p:pic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2402840" y="1206500"/>
            <a:ext cx="4870244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怎样求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18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27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的最大公因数？</a:t>
            </a:r>
            <a:endParaRPr lang="zh-CN" altLang="en-US" sz="2800" b="1"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535431" y="1190483"/>
            <a:ext cx="685256" cy="655462"/>
          </a:xfrm>
          <a:prstGeom prst="rect">
            <a:avLst/>
          </a:prstGeom>
        </p:spPr>
      </p:pic>
      <p:sp>
        <p:nvSpPr>
          <p:cNvPr id="12" name="流程图: 可选过程 11"/>
          <p:cNvSpPr/>
          <p:nvPr>
            <p:custDataLst>
              <p:tags r:id="rId9"/>
            </p:custDataLst>
          </p:nvPr>
        </p:nvSpPr>
        <p:spPr>
          <a:xfrm>
            <a:off x="1653048" y="2159327"/>
            <a:ext cx="3011924" cy="527109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方法一：列举法</a:t>
            </a:r>
            <a:endParaRPr lang="zh-CN" altLang="en-US" sz="2800" b="1">
              <a:solidFill>
                <a:srgbClr val="FF0000"/>
              </a:solidFill>
              <a:cs typeface="+mn-ea"/>
              <a:sym typeface="+mn-lt"/>
            </a:endParaRPr>
          </a:p>
        </p:txBody>
      </p:sp>
      <p:sp>
        <p:nvSpPr>
          <p:cNvPr id="14" name="TextBox 9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773698" y="3235047"/>
            <a:ext cx="7045325" cy="69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18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的因数：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6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9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18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。</a:t>
            </a:r>
            <a:endParaRPr kumimoji="0" lang="zh-CN" altLang="en-US" sz="36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7" name="Text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773698" y="3919259"/>
            <a:ext cx="7045325" cy="69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27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的因数：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9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27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。</a:t>
            </a:r>
            <a:endParaRPr kumimoji="0" lang="zh-CN" altLang="en-US" sz="36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>
            <a:off x="4075573" y="3107094"/>
            <a:ext cx="457835" cy="1539240"/>
          </a:xfrm>
          <a:custGeom>
            <a:gdLst>
              <a:gd name="connisteX0" fmla="*/ 456776 w 537580"/>
              <a:gd name="connsiteY0" fmla="*/ 321381 h 1496625"/>
              <a:gd name="connisteX1" fmla="*/ 466936 w 537580"/>
              <a:gd name="connsiteY1" fmla="*/ 251531 h 1496625"/>
              <a:gd name="connisteX2" fmla="*/ 417406 w 537580"/>
              <a:gd name="connsiteY2" fmla="*/ 172791 h 1496625"/>
              <a:gd name="connisteX3" fmla="*/ 357716 w 537580"/>
              <a:gd name="connsiteY3" fmla="*/ 102941 h 1496625"/>
              <a:gd name="connisteX4" fmla="*/ 288501 w 537580"/>
              <a:gd name="connsiteY4" fmla="*/ 43886 h 1496625"/>
              <a:gd name="connisteX5" fmla="*/ 219286 w 537580"/>
              <a:gd name="connsiteY5" fmla="*/ 14041 h 1496625"/>
              <a:gd name="connisteX6" fmla="*/ 149436 w 537580"/>
              <a:gd name="connsiteY6" fmla="*/ 3881 h 1496625"/>
              <a:gd name="connisteX7" fmla="*/ 80221 w 537580"/>
              <a:gd name="connsiteY7" fmla="*/ 63571 h 1496625"/>
              <a:gd name="connisteX8" fmla="*/ 50376 w 537580"/>
              <a:gd name="connsiteY8" fmla="*/ 132786 h 1496625"/>
              <a:gd name="connisteX9" fmla="*/ 21166 w 537580"/>
              <a:gd name="connsiteY9" fmla="*/ 202001 h 1496625"/>
              <a:gd name="connisteX10" fmla="*/ 11006 w 537580"/>
              <a:gd name="connsiteY10" fmla="*/ 281376 h 1496625"/>
              <a:gd name="connisteX11" fmla="*/ 11006 w 537580"/>
              <a:gd name="connsiteY11" fmla="*/ 360751 h 1496625"/>
              <a:gd name="connisteX12" fmla="*/ 11006 w 537580"/>
              <a:gd name="connsiteY12" fmla="*/ 429966 h 1496625"/>
              <a:gd name="connisteX13" fmla="*/ 11006 w 537580"/>
              <a:gd name="connsiteY13" fmla="*/ 499181 h 1496625"/>
              <a:gd name="connisteX14" fmla="*/ 11006 w 537580"/>
              <a:gd name="connsiteY14" fmla="*/ 569031 h 1496625"/>
              <a:gd name="connisteX15" fmla="*/ 11006 w 537580"/>
              <a:gd name="connsiteY15" fmla="*/ 638246 h 1496625"/>
              <a:gd name="connisteX16" fmla="*/ 11006 w 537580"/>
              <a:gd name="connsiteY16" fmla="*/ 707461 h 1496625"/>
              <a:gd name="connisteX17" fmla="*/ 846 w 537580"/>
              <a:gd name="connsiteY17" fmla="*/ 776676 h 1496625"/>
              <a:gd name="connisteX18" fmla="*/ 846 w 537580"/>
              <a:gd name="connsiteY18" fmla="*/ 845891 h 1496625"/>
              <a:gd name="connisteX19" fmla="*/ 846 w 537580"/>
              <a:gd name="connsiteY19" fmla="*/ 915741 h 1496625"/>
              <a:gd name="connisteX20" fmla="*/ 846 w 537580"/>
              <a:gd name="connsiteY20" fmla="*/ 984956 h 1496625"/>
              <a:gd name="connisteX21" fmla="*/ 11006 w 537580"/>
              <a:gd name="connsiteY21" fmla="*/ 1054171 h 1496625"/>
              <a:gd name="connisteX22" fmla="*/ 21166 w 537580"/>
              <a:gd name="connsiteY22" fmla="*/ 1123386 h 1496625"/>
              <a:gd name="connisteX23" fmla="*/ 21166 w 537580"/>
              <a:gd name="connsiteY23" fmla="*/ 1202761 h 1496625"/>
              <a:gd name="connisteX24" fmla="*/ 40851 w 537580"/>
              <a:gd name="connsiteY24" fmla="*/ 1282136 h 1496625"/>
              <a:gd name="connisteX25" fmla="*/ 70696 w 537580"/>
              <a:gd name="connsiteY25" fmla="*/ 1351351 h 1496625"/>
              <a:gd name="connisteX26" fmla="*/ 80221 w 537580"/>
              <a:gd name="connsiteY26" fmla="*/ 1420566 h 1496625"/>
              <a:gd name="connisteX27" fmla="*/ 149436 w 537580"/>
              <a:gd name="connsiteY27" fmla="*/ 1480256 h 1496625"/>
              <a:gd name="connisteX28" fmla="*/ 238971 w 537580"/>
              <a:gd name="connsiteY28" fmla="*/ 1490416 h 1496625"/>
              <a:gd name="connisteX29" fmla="*/ 308186 w 537580"/>
              <a:gd name="connsiteY29" fmla="*/ 1490416 h 1496625"/>
              <a:gd name="connisteX30" fmla="*/ 387561 w 537580"/>
              <a:gd name="connsiteY30" fmla="*/ 1490416 h 1496625"/>
              <a:gd name="connisteX31" fmla="*/ 466936 w 537580"/>
              <a:gd name="connsiteY31" fmla="*/ 1490416 h 1496625"/>
              <a:gd name="connisteX32" fmla="*/ 525991 w 537580"/>
              <a:gd name="connsiteY32" fmla="*/ 1420566 h 1496625"/>
              <a:gd name="connisteX33" fmla="*/ 525991 w 537580"/>
              <a:gd name="connsiteY33" fmla="*/ 1351351 h 1496625"/>
              <a:gd name="connisteX34" fmla="*/ 476461 w 537580"/>
              <a:gd name="connsiteY34" fmla="*/ 1282136 h 1496625"/>
              <a:gd name="connisteX35" fmla="*/ 466936 w 537580"/>
              <a:gd name="connsiteY35" fmla="*/ 1212921 h 1496625"/>
              <a:gd name="connisteX36" fmla="*/ 456776 w 537580"/>
              <a:gd name="connsiteY36" fmla="*/ 1143706 h 1496625"/>
              <a:gd name="connisteX37" fmla="*/ 456776 w 537580"/>
              <a:gd name="connsiteY37" fmla="*/ 1073856 h 1496625"/>
              <a:gd name="connisteX38" fmla="*/ 466936 w 537580"/>
              <a:gd name="connsiteY38" fmla="*/ 1004641 h 1496625"/>
              <a:gd name="connisteX39" fmla="*/ 486621 w 537580"/>
              <a:gd name="connsiteY39" fmla="*/ 935426 h 1496625"/>
              <a:gd name="connisteX40" fmla="*/ 506306 w 537580"/>
              <a:gd name="connsiteY40" fmla="*/ 866211 h 1496625"/>
              <a:gd name="connisteX41" fmla="*/ 525991 w 537580"/>
              <a:gd name="connsiteY41" fmla="*/ 796361 h 1496625"/>
              <a:gd name="connisteX42" fmla="*/ 536151 w 537580"/>
              <a:gd name="connsiteY42" fmla="*/ 727146 h 1496625"/>
              <a:gd name="connisteX43" fmla="*/ 536151 w 537580"/>
              <a:gd name="connsiteY43" fmla="*/ 657931 h 1496625"/>
              <a:gd name="connisteX44" fmla="*/ 525991 w 537580"/>
              <a:gd name="connsiteY44" fmla="*/ 588716 h 1496625"/>
              <a:gd name="connisteX45" fmla="*/ 525991 w 537580"/>
              <a:gd name="connsiteY45" fmla="*/ 519501 h 1496625"/>
              <a:gd name="connisteX46" fmla="*/ 516466 w 537580"/>
              <a:gd name="connsiteY46" fmla="*/ 449651 h 1496625"/>
              <a:gd name="connisteX47" fmla="*/ 486621 w 537580"/>
              <a:gd name="connsiteY47" fmla="*/ 370911 h 1496625"/>
              <a:gd name="connisteX48" fmla="*/ 476461 w 537580"/>
              <a:gd name="connsiteY48" fmla="*/ 301061 h 1496625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</a:cxnLst>
            <a:rect l="l" t="t" r="r" b="b"/>
            <a:pathLst>
              <a:path w="537580" h="1496625">
                <a:moveTo>
                  <a:pt x="456777" y="321382"/>
                </a:moveTo>
                <a:cubicBezTo>
                  <a:pt x="459952" y="308682"/>
                  <a:pt x="474557" y="281377"/>
                  <a:pt x="466937" y="251532"/>
                </a:cubicBezTo>
                <a:cubicBezTo>
                  <a:pt x="459317" y="221687"/>
                  <a:pt x="438997" y="202637"/>
                  <a:pt x="417407" y="172792"/>
                </a:cubicBezTo>
                <a:cubicBezTo>
                  <a:pt x="395817" y="142947"/>
                  <a:pt x="383752" y="128977"/>
                  <a:pt x="357717" y="102942"/>
                </a:cubicBezTo>
                <a:cubicBezTo>
                  <a:pt x="331682" y="76907"/>
                  <a:pt x="316442" y="61667"/>
                  <a:pt x="288502" y="43887"/>
                </a:cubicBezTo>
                <a:cubicBezTo>
                  <a:pt x="260562" y="26107"/>
                  <a:pt x="247227" y="22297"/>
                  <a:pt x="219287" y="14042"/>
                </a:cubicBezTo>
                <a:cubicBezTo>
                  <a:pt x="191347" y="5787"/>
                  <a:pt x="177377" y="-6278"/>
                  <a:pt x="149437" y="3882"/>
                </a:cubicBezTo>
                <a:cubicBezTo>
                  <a:pt x="121497" y="14042"/>
                  <a:pt x="99907" y="37537"/>
                  <a:pt x="80222" y="63572"/>
                </a:cubicBezTo>
                <a:cubicBezTo>
                  <a:pt x="60537" y="89607"/>
                  <a:pt x="62442" y="104847"/>
                  <a:pt x="50377" y="132787"/>
                </a:cubicBezTo>
                <a:cubicBezTo>
                  <a:pt x="38312" y="160727"/>
                  <a:pt x="28787" y="172157"/>
                  <a:pt x="21167" y="202002"/>
                </a:cubicBezTo>
                <a:cubicBezTo>
                  <a:pt x="13547" y="231847"/>
                  <a:pt x="12912" y="249627"/>
                  <a:pt x="11007" y="281377"/>
                </a:cubicBezTo>
                <a:cubicBezTo>
                  <a:pt x="9102" y="313127"/>
                  <a:pt x="11007" y="330907"/>
                  <a:pt x="11007" y="360752"/>
                </a:cubicBezTo>
                <a:cubicBezTo>
                  <a:pt x="11007" y="390597"/>
                  <a:pt x="11007" y="402027"/>
                  <a:pt x="11007" y="429967"/>
                </a:cubicBezTo>
                <a:cubicBezTo>
                  <a:pt x="11007" y="457907"/>
                  <a:pt x="11007" y="471242"/>
                  <a:pt x="11007" y="499182"/>
                </a:cubicBezTo>
                <a:cubicBezTo>
                  <a:pt x="11007" y="527122"/>
                  <a:pt x="11007" y="541092"/>
                  <a:pt x="11007" y="569032"/>
                </a:cubicBezTo>
                <a:cubicBezTo>
                  <a:pt x="11007" y="596972"/>
                  <a:pt x="11007" y="610307"/>
                  <a:pt x="11007" y="638247"/>
                </a:cubicBezTo>
                <a:cubicBezTo>
                  <a:pt x="11007" y="666187"/>
                  <a:pt x="12912" y="679522"/>
                  <a:pt x="11007" y="707462"/>
                </a:cubicBezTo>
                <a:cubicBezTo>
                  <a:pt x="9102" y="735402"/>
                  <a:pt x="2752" y="748737"/>
                  <a:pt x="847" y="776677"/>
                </a:cubicBezTo>
                <a:cubicBezTo>
                  <a:pt x="-1058" y="804617"/>
                  <a:pt x="847" y="817952"/>
                  <a:pt x="847" y="845892"/>
                </a:cubicBezTo>
                <a:cubicBezTo>
                  <a:pt x="847" y="873832"/>
                  <a:pt x="847" y="887802"/>
                  <a:pt x="847" y="915742"/>
                </a:cubicBezTo>
                <a:cubicBezTo>
                  <a:pt x="847" y="943682"/>
                  <a:pt x="-1058" y="957017"/>
                  <a:pt x="847" y="984957"/>
                </a:cubicBezTo>
                <a:cubicBezTo>
                  <a:pt x="2752" y="1012897"/>
                  <a:pt x="7197" y="1026232"/>
                  <a:pt x="11007" y="1054172"/>
                </a:cubicBezTo>
                <a:cubicBezTo>
                  <a:pt x="14817" y="1082112"/>
                  <a:pt x="19262" y="1093542"/>
                  <a:pt x="21167" y="1123387"/>
                </a:cubicBezTo>
                <a:cubicBezTo>
                  <a:pt x="23072" y="1153232"/>
                  <a:pt x="17357" y="1171012"/>
                  <a:pt x="21167" y="1202762"/>
                </a:cubicBezTo>
                <a:cubicBezTo>
                  <a:pt x="24977" y="1234512"/>
                  <a:pt x="30692" y="1252292"/>
                  <a:pt x="40852" y="1282137"/>
                </a:cubicBezTo>
                <a:cubicBezTo>
                  <a:pt x="51012" y="1311982"/>
                  <a:pt x="63077" y="1323412"/>
                  <a:pt x="70697" y="1351352"/>
                </a:cubicBezTo>
                <a:cubicBezTo>
                  <a:pt x="78317" y="1379292"/>
                  <a:pt x="64347" y="1394532"/>
                  <a:pt x="80222" y="1420567"/>
                </a:cubicBezTo>
                <a:cubicBezTo>
                  <a:pt x="96097" y="1446602"/>
                  <a:pt x="117687" y="1466287"/>
                  <a:pt x="149437" y="1480257"/>
                </a:cubicBezTo>
                <a:cubicBezTo>
                  <a:pt x="181187" y="1494227"/>
                  <a:pt x="207222" y="1488512"/>
                  <a:pt x="238972" y="1490417"/>
                </a:cubicBezTo>
                <a:cubicBezTo>
                  <a:pt x="270722" y="1492322"/>
                  <a:pt x="278342" y="1490417"/>
                  <a:pt x="308187" y="1490417"/>
                </a:cubicBezTo>
                <a:cubicBezTo>
                  <a:pt x="338032" y="1490417"/>
                  <a:pt x="355812" y="1490417"/>
                  <a:pt x="387562" y="1490417"/>
                </a:cubicBezTo>
                <a:cubicBezTo>
                  <a:pt x="419312" y="1490417"/>
                  <a:pt x="438997" y="1504387"/>
                  <a:pt x="466937" y="1490417"/>
                </a:cubicBezTo>
                <a:cubicBezTo>
                  <a:pt x="494877" y="1476447"/>
                  <a:pt x="513927" y="1448507"/>
                  <a:pt x="525992" y="1420567"/>
                </a:cubicBezTo>
                <a:cubicBezTo>
                  <a:pt x="538057" y="1392627"/>
                  <a:pt x="536152" y="1379292"/>
                  <a:pt x="525992" y="1351352"/>
                </a:cubicBezTo>
                <a:cubicBezTo>
                  <a:pt x="515832" y="1323412"/>
                  <a:pt x="488527" y="1310077"/>
                  <a:pt x="476462" y="1282137"/>
                </a:cubicBezTo>
                <a:cubicBezTo>
                  <a:pt x="464397" y="1254197"/>
                  <a:pt x="470747" y="1240862"/>
                  <a:pt x="466937" y="1212922"/>
                </a:cubicBezTo>
                <a:cubicBezTo>
                  <a:pt x="463127" y="1184982"/>
                  <a:pt x="458682" y="1171647"/>
                  <a:pt x="456777" y="1143707"/>
                </a:cubicBezTo>
                <a:cubicBezTo>
                  <a:pt x="454872" y="1115767"/>
                  <a:pt x="454872" y="1101797"/>
                  <a:pt x="456777" y="1073857"/>
                </a:cubicBezTo>
                <a:cubicBezTo>
                  <a:pt x="458682" y="1045917"/>
                  <a:pt x="461222" y="1032582"/>
                  <a:pt x="466937" y="1004642"/>
                </a:cubicBezTo>
                <a:cubicBezTo>
                  <a:pt x="472652" y="976702"/>
                  <a:pt x="479002" y="963367"/>
                  <a:pt x="486622" y="935427"/>
                </a:cubicBezTo>
                <a:cubicBezTo>
                  <a:pt x="494242" y="907487"/>
                  <a:pt x="498687" y="894152"/>
                  <a:pt x="506307" y="866212"/>
                </a:cubicBezTo>
                <a:cubicBezTo>
                  <a:pt x="513927" y="838272"/>
                  <a:pt x="520277" y="824302"/>
                  <a:pt x="525992" y="796362"/>
                </a:cubicBezTo>
                <a:cubicBezTo>
                  <a:pt x="531707" y="768422"/>
                  <a:pt x="534247" y="755087"/>
                  <a:pt x="536152" y="727147"/>
                </a:cubicBezTo>
                <a:cubicBezTo>
                  <a:pt x="538057" y="699207"/>
                  <a:pt x="538057" y="685872"/>
                  <a:pt x="536152" y="657932"/>
                </a:cubicBezTo>
                <a:cubicBezTo>
                  <a:pt x="534247" y="629992"/>
                  <a:pt x="527897" y="616657"/>
                  <a:pt x="525992" y="588717"/>
                </a:cubicBezTo>
                <a:cubicBezTo>
                  <a:pt x="524087" y="560777"/>
                  <a:pt x="527897" y="547442"/>
                  <a:pt x="525992" y="519502"/>
                </a:cubicBezTo>
                <a:cubicBezTo>
                  <a:pt x="524087" y="491562"/>
                  <a:pt x="524087" y="479497"/>
                  <a:pt x="516467" y="449652"/>
                </a:cubicBezTo>
                <a:cubicBezTo>
                  <a:pt x="508847" y="419807"/>
                  <a:pt x="494877" y="400757"/>
                  <a:pt x="486622" y="370912"/>
                </a:cubicBezTo>
                <a:cubicBezTo>
                  <a:pt x="478367" y="341067"/>
                  <a:pt x="477732" y="313762"/>
                  <a:pt x="476462" y="301062"/>
                </a:cubicBezTo>
              </a:path>
            </a:pathLst>
          </a:custGeom>
          <a:noFill/>
          <a:ln w="25400">
            <a:solidFill>
              <a:srgbClr val="FF000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15" name="任意多边形 14"/>
          <p:cNvSpPr/>
          <p:nvPr>
            <p:custDataLst>
              <p:tags r:id="rId13"/>
            </p:custDataLst>
          </p:nvPr>
        </p:nvSpPr>
        <p:spPr>
          <a:xfrm>
            <a:off x="4736608" y="3176944"/>
            <a:ext cx="1332865" cy="1496695"/>
          </a:xfrm>
          <a:custGeom>
            <a:gdLst>
              <a:gd name="connisteX0" fmla="*/ 756326 w 1332694"/>
              <a:gd name="connsiteY0" fmla="*/ 76058 h 1496625"/>
              <a:gd name="connisteX1" fmla="*/ 746801 w 1332694"/>
              <a:gd name="connsiteY1" fmla="*/ 145273 h 1496625"/>
              <a:gd name="connisteX2" fmla="*/ 727116 w 1332694"/>
              <a:gd name="connsiteY2" fmla="*/ 214488 h 1496625"/>
              <a:gd name="connisteX3" fmla="*/ 716956 w 1332694"/>
              <a:gd name="connsiteY3" fmla="*/ 283703 h 1496625"/>
              <a:gd name="connisteX4" fmla="*/ 687111 w 1332694"/>
              <a:gd name="connsiteY4" fmla="*/ 352918 h 1496625"/>
              <a:gd name="connisteX5" fmla="*/ 676951 w 1332694"/>
              <a:gd name="connsiteY5" fmla="*/ 422768 h 1496625"/>
              <a:gd name="connisteX6" fmla="*/ 667426 w 1332694"/>
              <a:gd name="connsiteY6" fmla="*/ 501508 h 1496625"/>
              <a:gd name="connisteX7" fmla="*/ 637581 w 1332694"/>
              <a:gd name="connsiteY7" fmla="*/ 571358 h 1496625"/>
              <a:gd name="connisteX8" fmla="*/ 617896 w 1332694"/>
              <a:gd name="connsiteY8" fmla="*/ 640573 h 1496625"/>
              <a:gd name="connisteX9" fmla="*/ 558206 w 1332694"/>
              <a:gd name="connsiteY9" fmla="*/ 709788 h 1496625"/>
              <a:gd name="connisteX10" fmla="*/ 488991 w 1332694"/>
              <a:gd name="connsiteY10" fmla="*/ 749158 h 1496625"/>
              <a:gd name="connisteX11" fmla="*/ 419776 w 1332694"/>
              <a:gd name="connsiteY11" fmla="*/ 789163 h 1496625"/>
              <a:gd name="connisteX12" fmla="*/ 350561 w 1332694"/>
              <a:gd name="connsiteY12" fmla="*/ 819008 h 1496625"/>
              <a:gd name="connisteX13" fmla="*/ 280711 w 1332694"/>
              <a:gd name="connsiteY13" fmla="*/ 848218 h 1496625"/>
              <a:gd name="connisteX14" fmla="*/ 211496 w 1332694"/>
              <a:gd name="connsiteY14" fmla="*/ 868538 h 1496625"/>
              <a:gd name="connisteX15" fmla="*/ 142281 w 1332694"/>
              <a:gd name="connsiteY15" fmla="*/ 897748 h 1496625"/>
              <a:gd name="connisteX16" fmla="*/ 73066 w 1332694"/>
              <a:gd name="connsiteY16" fmla="*/ 967598 h 1496625"/>
              <a:gd name="connisteX17" fmla="*/ 43221 w 1332694"/>
              <a:gd name="connsiteY17" fmla="*/ 1036813 h 1496625"/>
              <a:gd name="connisteX18" fmla="*/ 13376 w 1332694"/>
              <a:gd name="connsiteY18" fmla="*/ 1106028 h 1496625"/>
              <a:gd name="connisteX19" fmla="*/ 3851 w 1332694"/>
              <a:gd name="connsiteY19" fmla="*/ 1175243 h 1496625"/>
              <a:gd name="connisteX20" fmla="*/ 3851 w 1332694"/>
              <a:gd name="connsiteY20" fmla="*/ 1245093 h 1496625"/>
              <a:gd name="connisteX21" fmla="*/ 43221 w 1332694"/>
              <a:gd name="connsiteY21" fmla="*/ 1314308 h 1496625"/>
              <a:gd name="connisteX22" fmla="*/ 92751 w 1332694"/>
              <a:gd name="connsiteY22" fmla="*/ 1383523 h 1496625"/>
              <a:gd name="connisteX23" fmla="*/ 161966 w 1332694"/>
              <a:gd name="connsiteY23" fmla="*/ 1422893 h 1496625"/>
              <a:gd name="connisteX24" fmla="*/ 231181 w 1332694"/>
              <a:gd name="connsiteY24" fmla="*/ 1452738 h 1496625"/>
              <a:gd name="connisteX25" fmla="*/ 301031 w 1332694"/>
              <a:gd name="connsiteY25" fmla="*/ 1482583 h 1496625"/>
              <a:gd name="connisteX26" fmla="*/ 370246 w 1332694"/>
              <a:gd name="connsiteY26" fmla="*/ 1492743 h 1496625"/>
              <a:gd name="connisteX27" fmla="*/ 439461 w 1332694"/>
              <a:gd name="connsiteY27" fmla="*/ 1433053 h 1496625"/>
              <a:gd name="connisteX28" fmla="*/ 488991 w 1332694"/>
              <a:gd name="connsiteY28" fmla="*/ 1363838 h 1496625"/>
              <a:gd name="connisteX29" fmla="*/ 518836 w 1332694"/>
              <a:gd name="connsiteY29" fmla="*/ 1294623 h 1496625"/>
              <a:gd name="connisteX30" fmla="*/ 558206 w 1332694"/>
              <a:gd name="connsiteY30" fmla="*/ 1224773 h 1496625"/>
              <a:gd name="connisteX31" fmla="*/ 607736 w 1332694"/>
              <a:gd name="connsiteY31" fmla="*/ 1155558 h 1496625"/>
              <a:gd name="connisteX32" fmla="*/ 657266 w 1332694"/>
              <a:gd name="connsiteY32" fmla="*/ 1086343 h 1496625"/>
              <a:gd name="connisteX33" fmla="*/ 687111 w 1332694"/>
              <a:gd name="connsiteY33" fmla="*/ 1017128 h 1496625"/>
              <a:gd name="connisteX34" fmla="*/ 716956 w 1332694"/>
              <a:gd name="connsiteY34" fmla="*/ 947913 h 1496625"/>
              <a:gd name="connisteX35" fmla="*/ 766486 w 1332694"/>
              <a:gd name="connsiteY35" fmla="*/ 878063 h 1496625"/>
              <a:gd name="connisteX36" fmla="*/ 835701 w 1332694"/>
              <a:gd name="connsiteY36" fmla="*/ 848218 h 1496625"/>
              <a:gd name="connisteX37" fmla="*/ 904916 w 1332694"/>
              <a:gd name="connsiteY37" fmla="*/ 828533 h 1496625"/>
              <a:gd name="connisteX38" fmla="*/ 974766 w 1332694"/>
              <a:gd name="connsiteY38" fmla="*/ 819008 h 1496625"/>
              <a:gd name="connisteX39" fmla="*/ 1043981 w 1332694"/>
              <a:gd name="connsiteY39" fmla="*/ 819008 h 1496625"/>
              <a:gd name="connisteX40" fmla="*/ 1113196 w 1332694"/>
              <a:gd name="connsiteY40" fmla="*/ 819008 h 1496625"/>
              <a:gd name="connisteX41" fmla="*/ 1182411 w 1332694"/>
              <a:gd name="connsiteY41" fmla="*/ 798688 h 1496625"/>
              <a:gd name="connisteX42" fmla="*/ 1242101 w 1332694"/>
              <a:gd name="connsiteY42" fmla="*/ 729473 h 1496625"/>
              <a:gd name="connisteX43" fmla="*/ 1311316 w 1332694"/>
              <a:gd name="connsiteY43" fmla="*/ 660258 h 1496625"/>
              <a:gd name="connisteX44" fmla="*/ 1331001 w 1332694"/>
              <a:gd name="connsiteY44" fmla="*/ 591043 h 1496625"/>
              <a:gd name="connisteX45" fmla="*/ 1331001 w 1332694"/>
              <a:gd name="connsiteY45" fmla="*/ 521828 h 1496625"/>
              <a:gd name="connisteX46" fmla="*/ 1331001 w 1332694"/>
              <a:gd name="connsiteY46" fmla="*/ 451978 h 1496625"/>
              <a:gd name="connisteX47" fmla="*/ 1331001 w 1332694"/>
              <a:gd name="connsiteY47" fmla="*/ 382763 h 1496625"/>
              <a:gd name="connisteX48" fmla="*/ 1321476 w 1332694"/>
              <a:gd name="connsiteY48" fmla="*/ 313548 h 1496625"/>
              <a:gd name="connisteX49" fmla="*/ 1301156 w 1332694"/>
              <a:gd name="connsiteY49" fmla="*/ 244333 h 1496625"/>
              <a:gd name="connisteX50" fmla="*/ 1271946 w 1332694"/>
              <a:gd name="connsiteY50" fmla="*/ 175118 h 1496625"/>
              <a:gd name="connisteX51" fmla="*/ 1212256 w 1332694"/>
              <a:gd name="connsiteY51" fmla="*/ 105268 h 1496625"/>
              <a:gd name="connisteX52" fmla="*/ 1143041 w 1332694"/>
              <a:gd name="connsiteY52" fmla="*/ 55738 h 1496625"/>
              <a:gd name="connisteX53" fmla="*/ 1073826 w 1332694"/>
              <a:gd name="connsiteY53" fmla="*/ 16368 h 1496625"/>
              <a:gd name="connisteX54" fmla="*/ 1003976 w 1332694"/>
              <a:gd name="connsiteY54" fmla="*/ 6208 h 1496625"/>
              <a:gd name="connisteX55" fmla="*/ 934761 w 1332694"/>
              <a:gd name="connsiteY55" fmla="*/ 6208 h 1496625"/>
              <a:gd name="connisteX56" fmla="*/ 865546 w 1332694"/>
              <a:gd name="connsiteY56" fmla="*/ 6208 h 1496625"/>
              <a:gd name="connisteX57" fmla="*/ 796331 w 1332694"/>
              <a:gd name="connsiteY57" fmla="*/ 6208 h 1496625"/>
              <a:gd name="connisteX58" fmla="*/ 756326 w 1332694"/>
              <a:gd name="connsiteY58" fmla="*/ 76058 h 1496625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</a:cxnLst>
            <a:rect l="l" t="t" r="r" b="b"/>
            <a:pathLst>
              <a:path w="1332694" h="1496625">
                <a:moveTo>
                  <a:pt x="756326" y="76059"/>
                </a:moveTo>
                <a:cubicBezTo>
                  <a:pt x="746166" y="103999"/>
                  <a:pt x="752516" y="117334"/>
                  <a:pt x="746801" y="145274"/>
                </a:cubicBezTo>
                <a:cubicBezTo>
                  <a:pt x="741086" y="173214"/>
                  <a:pt x="732831" y="186549"/>
                  <a:pt x="727116" y="214489"/>
                </a:cubicBezTo>
                <a:cubicBezTo>
                  <a:pt x="721401" y="242429"/>
                  <a:pt x="725211" y="255764"/>
                  <a:pt x="716956" y="283704"/>
                </a:cubicBezTo>
                <a:cubicBezTo>
                  <a:pt x="708701" y="311644"/>
                  <a:pt x="695366" y="324979"/>
                  <a:pt x="687111" y="352919"/>
                </a:cubicBezTo>
                <a:cubicBezTo>
                  <a:pt x="678856" y="380859"/>
                  <a:pt x="680761" y="392924"/>
                  <a:pt x="676951" y="422769"/>
                </a:cubicBezTo>
                <a:cubicBezTo>
                  <a:pt x="673141" y="452614"/>
                  <a:pt x="675046" y="471664"/>
                  <a:pt x="667426" y="501509"/>
                </a:cubicBezTo>
                <a:cubicBezTo>
                  <a:pt x="659806" y="531354"/>
                  <a:pt x="647741" y="543419"/>
                  <a:pt x="637581" y="571359"/>
                </a:cubicBezTo>
                <a:cubicBezTo>
                  <a:pt x="627421" y="599299"/>
                  <a:pt x="633771" y="612634"/>
                  <a:pt x="617896" y="640574"/>
                </a:cubicBezTo>
                <a:cubicBezTo>
                  <a:pt x="602021" y="668514"/>
                  <a:pt x="584241" y="688199"/>
                  <a:pt x="558206" y="709789"/>
                </a:cubicBezTo>
                <a:cubicBezTo>
                  <a:pt x="532171" y="731379"/>
                  <a:pt x="516931" y="733284"/>
                  <a:pt x="488991" y="749159"/>
                </a:cubicBezTo>
                <a:cubicBezTo>
                  <a:pt x="461051" y="765034"/>
                  <a:pt x="447716" y="775194"/>
                  <a:pt x="419776" y="789164"/>
                </a:cubicBezTo>
                <a:cubicBezTo>
                  <a:pt x="391836" y="803134"/>
                  <a:pt x="378501" y="806944"/>
                  <a:pt x="350561" y="819009"/>
                </a:cubicBezTo>
                <a:cubicBezTo>
                  <a:pt x="322621" y="831074"/>
                  <a:pt x="308651" y="838059"/>
                  <a:pt x="280711" y="848219"/>
                </a:cubicBezTo>
                <a:cubicBezTo>
                  <a:pt x="252771" y="858379"/>
                  <a:pt x="239436" y="858379"/>
                  <a:pt x="211496" y="868539"/>
                </a:cubicBezTo>
                <a:cubicBezTo>
                  <a:pt x="183556" y="878699"/>
                  <a:pt x="170221" y="878064"/>
                  <a:pt x="142281" y="897749"/>
                </a:cubicBezTo>
                <a:cubicBezTo>
                  <a:pt x="114341" y="917434"/>
                  <a:pt x="92751" y="939659"/>
                  <a:pt x="73066" y="967599"/>
                </a:cubicBezTo>
                <a:cubicBezTo>
                  <a:pt x="53381" y="995539"/>
                  <a:pt x="55286" y="1008874"/>
                  <a:pt x="43221" y="1036814"/>
                </a:cubicBezTo>
                <a:cubicBezTo>
                  <a:pt x="31156" y="1064754"/>
                  <a:pt x="20996" y="1078089"/>
                  <a:pt x="13376" y="1106029"/>
                </a:cubicBezTo>
                <a:cubicBezTo>
                  <a:pt x="5756" y="1133969"/>
                  <a:pt x="5756" y="1147304"/>
                  <a:pt x="3851" y="1175244"/>
                </a:cubicBezTo>
                <a:cubicBezTo>
                  <a:pt x="1946" y="1203184"/>
                  <a:pt x="-3769" y="1217154"/>
                  <a:pt x="3851" y="1245094"/>
                </a:cubicBezTo>
                <a:cubicBezTo>
                  <a:pt x="11471" y="1273034"/>
                  <a:pt x="25441" y="1286369"/>
                  <a:pt x="43221" y="1314309"/>
                </a:cubicBezTo>
                <a:cubicBezTo>
                  <a:pt x="61001" y="1342249"/>
                  <a:pt x="69256" y="1361934"/>
                  <a:pt x="92751" y="1383524"/>
                </a:cubicBezTo>
                <a:cubicBezTo>
                  <a:pt x="116246" y="1405114"/>
                  <a:pt x="134026" y="1408924"/>
                  <a:pt x="161966" y="1422894"/>
                </a:cubicBezTo>
                <a:cubicBezTo>
                  <a:pt x="189906" y="1436864"/>
                  <a:pt x="203241" y="1440674"/>
                  <a:pt x="231181" y="1452739"/>
                </a:cubicBezTo>
                <a:cubicBezTo>
                  <a:pt x="259121" y="1464804"/>
                  <a:pt x="273091" y="1474329"/>
                  <a:pt x="301031" y="1482584"/>
                </a:cubicBezTo>
                <a:cubicBezTo>
                  <a:pt x="328971" y="1490839"/>
                  <a:pt x="342306" y="1502904"/>
                  <a:pt x="370246" y="1492744"/>
                </a:cubicBezTo>
                <a:cubicBezTo>
                  <a:pt x="398186" y="1482584"/>
                  <a:pt x="415966" y="1459089"/>
                  <a:pt x="439461" y="1433054"/>
                </a:cubicBezTo>
                <a:cubicBezTo>
                  <a:pt x="462956" y="1407019"/>
                  <a:pt x="473116" y="1391779"/>
                  <a:pt x="488991" y="1363839"/>
                </a:cubicBezTo>
                <a:cubicBezTo>
                  <a:pt x="504866" y="1335899"/>
                  <a:pt x="504866" y="1322564"/>
                  <a:pt x="518836" y="1294624"/>
                </a:cubicBezTo>
                <a:cubicBezTo>
                  <a:pt x="532806" y="1266684"/>
                  <a:pt x="540426" y="1252714"/>
                  <a:pt x="558206" y="1224774"/>
                </a:cubicBezTo>
                <a:cubicBezTo>
                  <a:pt x="575986" y="1196834"/>
                  <a:pt x="588051" y="1183499"/>
                  <a:pt x="607736" y="1155559"/>
                </a:cubicBezTo>
                <a:cubicBezTo>
                  <a:pt x="627421" y="1127619"/>
                  <a:pt x="641391" y="1114284"/>
                  <a:pt x="657266" y="1086344"/>
                </a:cubicBezTo>
                <a:cubicBezTo>
                  <a:pt x="673141" y="1058404"/>
                  <a:pt x="675046" y="1045069"/>
                  <a:pt x="687111" y="1017129"/>
                </a:cubicBezTo>
                <a:cubicBezTo>
                  <a:pt x="699176" y="989189"/>
                  <a:pt x="701081" y="975854"/>
                  <a:pt x="716956" y="947914"/>
                </a:cubicBezTo>
                <a:cubicBezTo>
                  <a:pt x="732831" y="919974"/>
                  <a:pt x="742991" y="897749"/>
                  <a:pt x="766486" y="878064"/>
                </a:cubicBezTo>
                <a:cubicBezTo>
                  <a:pt x="789981" y="858379"/>
                  <a:pt x="807761" y="858379"/>
                  <a:pt x="835701" y="848219"/>
                </a:cubicBezTo>
                <a:cubicBezTo>
                  <a:pt x="863641" y="838059"/>
                  <a:pt x="876976" y="834249"/>
                  <a:pt x="904916" y="828534"/>
                </a:cubicBezTo>
                <a:cubicBezTo>
                  <a:pt x="932856" y="822819"/>
                  <a:pt x="946826" y="820914"/>
                  <a:pt x="974766" y="819009"/>
                </a:cubicBezTo>
                <a:cubicBezTo>
                  <a:pt x="1002706" y="817104"/>
                  <a:pt x="1016041" y="819009"/>
                  <a:pt x="1043981" y="819009"/>
                </a:cubicBezTo>
                <a:cubicBezTo>
                  <a:pt x="1071921" y="819009"/>
                  <a:pt x="1085256" y="822819"/>
                  <a:pt x="1113196" y="819009"/>
                </a:cubicBezTo>
                <a:cubicBezTo>
                  <a:pt x="1141136" y="815199"/>
                  <a:pt x="1156376" y="816469"/>
                  <a:pt x="1182411" y="798689"/>
                </a:cubicBezTo>
                <a:cubicBezTo>
                  <a:pt x="1208446" y="780909"/>
                  <a:pt x="1216066" y="757414"/>
                  <a:pt x="1242101" y="729474"/>
                </a:cubicBezTo>
                <a:cubicBezTo>
                  <a:pt x="1268136" y="701534"/>
                  <a:pt x="1293536" y="688199"/>
                  <a:pt x="1311316" y="660259"/>
                </a:cubicBezTo>
                <a:cubicBezTo>
                  <a:pt x="1329096" y="632319"/>
                  <a:pt x="1327191" y="618984"/>
                  <a:pt x="1331001" y="591044"/>
                </a:cubicBezTo>
                <a:cubicBezTo>
                  <a:pt x="1334811" y="563104"/>
                  <a:pt x="1331001" y="549769"/>
                  <a:pt x="1331001" y="521829"/>
                </a:cubicBezTo>
                <a:cubicBezTo>
                  <a:pt x="1331001" y="493889"/>
                  <a:pt x="1331001" y="479919"/>
                  <a:pt x="1331001" y="451979"/>
                </a:cubicBezTo>
                <a:cubicBezTo>
                  <a:pt x="1331001" y="424039"/>
                  <a:pt x="1332906" y="410704"/>
                  <a:pt x="1331001" y="382764"/>
                </a:cubicBezTo>
                <a:cubicBezTo>
                  <a:pt x="1329096" y="354824"/>
                  <a:pt x="1327191" y="341489"/>
                  <a:pt x="1321476" y="313549"/>
                </a:cubicBezTo>
                <a:cubicBezTo>
                  <a:pt x="1315761" y="285609"/>
                  <a:pt x="1311316" y="272274"/>
                  <a:pt x="1301156" y="244334"/>
                </a:cubicBezTo>
                <a:cubicBezTo>
                  <a:pt x="1290996" y="216394"/>
                  <a:pt x="1289726" y="203059"/>
                  <a:pt x="1271946" y="175119"/>
                </a:cubicBezTo>
                <a:cubicBezTo>
                  <a:pt x="1254166" y="147179"/>
                  <a:pt x="1238291" y="129399"/>
                  <a:pt x="1212256" y="105269"/>
                </a:cubicBezTo>
                <a:cubicBezTo>
                  <a:pt x="1186221" y="81139"/>
                  <a:pt x="1170981" y="73519"/>
                  <a:pt x="1143041" y="55739"/>
                </a:cubicBezTo>
                <a:cubicBezTo>
                  <a:pt x="1115101" y="37959"/>
                  <a:pt x="1101766" y="26529"/>
                  <a:pt x="1073826" y="16369"/>
                </a:cubicBezTo>
                <a:cubicBezTo>
                  <a:pt x="1045886" y="6209"/>
                  <a:pt x="1031916" y="8114"/>
                  <a:pt x="1003976" y="6209"/>
                </a:cubicBezTo>
                <a:cubicBezTo>
                  <a:pt x="976036" y="4304"/>
                  <a:pt x="962701" y="6209"/>
                  <a:pt x="934761" y="6209"/>
                </a:cubicBezTo>
                <a:cubicBezTo>
                  <a:pt x="906821" y="6209"/>
                  <a:pt x="893486" y="6209"/>
                  <a:pt x="865546" y="6209"/>
                </a:cubicBezTo>
                <a:cubicBezTo>
                  <a:pt x="837606" y="6209"/>
                  <a:pt x="817921" y="-7761"/>
                  <a:pt x="796331" y="6209"/>
                </a:cubicBezTo>
                <a:cubicBezTo>
                  <a:pt x="774741" y="20179"/>
                  <a:pt x="766486" y="48119"/>
                  <a:pt x="756326" y="76059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16" name="任意多边形 15"/>
          <p:cNvSpPr/>
          <p:nvPr>
            <p:custDataLst>
              <p:tags r:id="rId14"/>
            </p:custDataLst>
          </p:nvPr>
        </p:nvSpPr>
        <p:spPr>
          <a:xfrm>
            <a:off x="5452888" y="3255684"/>
            <a:ext cx="1957705" cy="1330960"/>
          </a:xfrm>
          <a:custGeom>
            <a:gdLst>
              <a:gd name="connisteX0" fmla="*/ 1873054 w 1958003"/>
              <a:gd name="connsiteY0" fmla="*/ 155735 h 1330979"/>
              <a:gd name="connisteX1" fmla="*/ 1793679 w 1958003"/>
              <a:gd name="connsiteY1" fmla="*/ 116365 h 1330979"/>
              <a:gd name="connisteX2" fmla="*/ 1694619 w 1958003"/>
              <a:gd name="connsiteY2" fmla="*/ 76360 h 1330979"/>
              <a:gd name="connisteX3" fmla="*/ 1575874 w 1958003"/>
              <a:gd name="connsiteY3" fmla="*/ 26830 h 1330979"/>
              <a:gd name="connisteX4" fmla="*/ 1496499 w 1958003"/>
              <a:gd name="connsiteY4" fmla="*/ 7145 h 1330979"/>
              <a:gd name="connisteX5" fmla="*/ 1427284 w 1958003"/>
              <a:gd name="connsiteY5" fmla="*/ 7145 h 1330979"/>
              <a:gd name="connisteX6" fmla="*/ 1357434 w 1958003"/>
              <a:gd name="connsiteY6" fmla="*/ 76360 h 1330979"/>
              <a:gd name="connisteX7" fmla="*/ 1318064 w 1958003"/>
              <a:gd name="connsiteY7" fmla="*/ 155735 h 1330979"/>
              <a:gd name="connisteX8" fmla="*/ 1288219 w 1958003"/>
              <a:gd name="connsiteY8" fmla="*/ 224950 h 1330979"/>
              <a:gd name="connisteX9" fmla="*/ 1278059 w 1958003"/>
              <a:gd name="connsiteY9" fmla="*/ 294800 h 1330979"/>
              <a:gd name="connisteX10" fmla="*/ 1258374 w 1958003"/>
              <a:gd name="connsiteY10" fmla="*/ 364015 h 1330979"/>
              <a:gd name="connisteX11" fmla="*/ 1248849 w 1958003"/>
              <a:gd name="connsiteY11" fmla="*/ 433230 h 1330979"/>
              <a:gd name="connisteX12" fmla="*/ 1238689 w 1958003"/>
              <a:gd name="connsiteY12" fmla="*/ 502445 h 1330979"/>
              <a:gd name="connisteX13" fmla="*/ 1219004 w 1958003"/>
              <a:gd name="connsiteY13" fmla="*/ 571660 h 1330979"/>
              <a:gd name="connisteX14" fmla="*/ 1169474 w 1958003"/>
              <a:gd name="connsiteY14" fmla="*/ 641510 h 1330979"/>
              <a:gd name="connisteX15" fmla="*/ 1100259 w 1958003"/>
              <a:gd name="connsiteY15" fmla="*/ 691040 h 1330979"/>
              <a:gd name="connisteX16" fmla="*/ 1030409 w 1958003"/>
              <a:gd name="connsiteY16" fmla="*/ 730410 h 1330979"/>
              <a:gd name="connisteX17" fmla="*/ 961194 w 1958003"/>
              <a:gd name="connsiteY17" fmla="*/ 760255 h 1330979"/>
              <a:gd name="connisteX18" fmla="*/ 881819 w 1958003"/>
              <a:gd name="connsiteY18" fmla="*/ 760255 h 1330979"/>
              <a:gd name="connisteX19" fmla="*/ 812604 w 1958003"/>
              <a:gd name="connsiteY19" fmla="*/ 760255 h 1330979"/>
              <a:gd name="connisteX20" fmla="*/ 743389 w 1958003"/>
              <a:gd name="connsiteY20" fmla="*/ 760255 h 1330979"/>
              <a:gd name="connisteX21" fmla="*/ 674174 w 1958003"/>
              <a:gd name="connsiteY21" fmla="*/ 760255 h 1330979"/>
              <a:gd name="connisteX22" fmla="*/ 604959 w 1958003"/>
              <a:gd name="connsiteY22" fmla="*/ 769780 h 1330979"/>
              <a:gd name="connisteX23" fmla="*/ 535109 w 1958003"/>
              <a:gd name="connsiteY23" fmla="*/ 779940 h 1330979"/>
              <a:gd name="connisteX24" fmla="*/ 465894 w 1958003"/>
              <a:gd name="connsiteY24" fmla="*/ 799625 h 1330979"/>
              <a:gd name="connisteX25" fmla="*/ 396679 w 1958003"/>
              <a:gd name="connsiteY25" fmla="*/ 829470 h 1330979"/>
              <a:gd name="connisteX26" fmla="*/ 327464 w 1958003"/>
              <a:gd name="connsiteY26" fmla="*/ 849155 h 1330979"/>
              <a:gd name="connisteX27" fmla="*/ 258249 w 1958003"/>
              <a:gd name="connsiteY27" fmla="*/ 849155 h 1330979"/>
              <a:gd name="connisteX28" fmla="*/ 188399 w 1958003"/>
              <a:gd name="connsiteY28" fmla="*/ 849155 h 1330979"/>
              <a:gd name="connisteX29" fmla="*/ 119184 w 1958003"/>
              <a:gd name="connsiteY29" fmla="*/ 889160 h 1330979"/>
              <a:gd name="connisteX30" fmla="*/ 69654 w 1958003"/>
              <a:gd name="connsiteY30" fmla="*/ 958375 h 1330979"/>
              <a:gd name="connisteX31" fmla="*/ 39809 w 1958003"/>
              <a:gd name="connsiteY31" fmla="*/ 1027590 h 1330979"/>
              <a:gd name="connisteX32" fmla="*/ 10599 w 1958003"/>
              <a:gd name="connsiteY32" fmla="*/ 1096805 h 1330979"/>
              <a:gd name="connisteX33" fmla="*/ 439 w 1958003"/>
              <a:gd name="connsiteY33" fmla="*/ 1166655 h 1330979"/>
              <a:gd name="connisteX34" fmla="*/ 20124 w 1958003"/>
              <a:gd name="connsiteY34" fmla="*/ 1235870 h 1330979"/>
              <a:gd name="connisteX35" fmla="*/ 89339 w 1958003"/>
              <a:gd name="connsiteY35" fmla="*/ 1294925 h 1330979"/>
              <a:gd name="connisteX36" fmla="*/ 159189 w 1958003"/>
              <a:gd name="connsiteY36" fmla="*/ 1324770 h 1330979"/>
              <a:gd name="connisteX37" fmla="*/ 228404 w 1958003"/>
              <a:gd name="connsiteY37" fmla="*/ 1324770 h 1330979"/>
              <a:gd name="connisteX38" fmla="*/ 297619 w 1958003"/>
              <a:gd name="connsiteY38" fmla="*/ 1324770 h 1330979"/>
              <a:gd name="connisteX39" fmla="*/ 347149 w 1958003"/>
              <a:gd name="connsiteY39" fmla="*/ 1255555 h 1330979"/>
              <a:gd name="connisteX40" fmla="*/ 366834 w 1958003"/>
              <a:gd name="connsiteY40" fmla="*/ 1186340 h 1330979"/>
              <a:gd name="connisteX41" fmla="*/ 426524 w 1958003"/>
              <a:gd name="connsiteY41" fmla="*/ 1117125 h 1330979"/>
              <a:gd name="connisteX42" fmla="*/ 495739 w 1958003"/>
              <a:gd name="connsiteY42" fmla="*/ 1077120 h 1330979"/>
              <a:gd name="connisteX43" fmla="*/ 564954 w 1958003"/>
              <a:gd name="connsiteY43" fmla="*/ 1018065 h 1330979"/>
              <a:gd name="connisteX44" fmla="*/ 634169 w 1958003"/>
              <a:gd name="connsiteY44" fmla="*/ 958375 h 1330979"/>
              <a:gd name="connisteX45" fmla="*/ 704019 w 1958003"/>
              <a:gd name="connsiteY45" fmla="*/ 928530 h 1330979"/>
              <a:gd name="connisteX46" fmla="*/ 773234 w 1958003"/>
              <a:gd name="connsiteY46" fmla="*/ 908845 h 1330979"/>
              <a:gd name="connisteX47" fmla="*/ 842449 w 1958003"/>
              <a:gd name="connsiteY47" fmla="*/ 889160 h 1330979"/>
              <a:gd name="connisteX48" fmla="*/ 911664 w 1958003"/>
              <a:gd name="connsiteY48" fmla="*/ 879000 h 1330979"/>
              <a:gd name="connisteX49" fmla="*/ 980879 w 1958003"/>
              <a:gd name="connsiteY49" fmla="*/ 879000 h 1330979"/>
              <a:gd name="connisteX50" fmla="*/ 1050729 w 1958003"/>
              <a:gd name="connsiteY50" fmla="*/ 879000 h 1330979"/>
              <a:gd name="connisteX51" fmla="*/ 1119944 w 1958003"/>
              <a:gd name="connsiteY51" fmla="*/ 869475 h 1330979"/>
              <a:gd name="connisteX52" fmla="*/ 1189159 w 1958003"/>
              <a:gd name="connsiteY52" fmla="*/ 859315 h 1330979"/>
              <a:gd name="connisteX53" fmla="*/ 1268534 w 1958003"/>
              <a:gd name="connsiteY53" fmla="*/ 849155 h 1330979"/>
              <a:gd name="connisteX54" fmla="*/ 1337749 w 1958003"/>
              <a:gd name="connsiteY54" fmla="*/ 839630 h 1330979"/>
              <a:gd name="connisteX55" fmla="*/ 1417124 w 1958003"/>
              <a:gd name="connsiteY55" fmla="*/ 819310 h 1330979"/>
              <a:gd name="connisteX56" fmla="*/ 1486339 w 1958003"/>
              <a:gd name="connsiteY56" fmla="*/ 779940 h 1330979"/>
              <a:gd name="connisteX57" fmla="*/ 1565714 w 1958003"/>
              <a:gd name="connsiteY57" fmla="*/ 740570 h 1330979"/>
              <a:gd name="connisteX58" fmla="*/ 1634929 w 1958003"/>
              <a:gd name="connsiteY58" fmla="*/ 720250 h 1330979"/>
              <a:gd name="connisteX59" fmla="*/ 1704144 w 1958003"/>
              <a:gd name="connsiteY59" fmla="*/ 700565 h 1330979"/>
              <a:gd name="connisteX60" fmla="*/ 1773994 w 1958003"/>
              <a:gd name="connsiteY60" fmla="*/ 661195 h 1330979"/>
              <a:gd name="connisteX61" fmla="*/ 1823524 w 1958003"/>
              <a:gd name="connsiteY61" fmla="*/ 591980 h 1330979"/>
              <a:gd name="connisteX62" fmla="*/ 1873054 w 1958003"/>
              <a:gd name="connsiteY62" fmla="*/ 522130 h 1330979"/>
              <a:gd name="connisteX63" fmla="*/ 1922584 w 1958003"/>
              <a:gd name="connsiteY63" fmla="*/ 452915 h 1330979"/>
              <a:gd name="connisteX64" fmla="*/ 1942269 w 1958003"/>
              <a:gd name="connsiteY64" fmla="*/ 383700 h 1330979"/>
              <a:gd name="connisteX65" fmla="*/ 1951794 w 1958003"/>
              <a:gd name="connsiteY65" fmla="*/ 314485 h 1330979"/>
              <a:gd name="connisteX66" fmla="*/ 1951794 w 1958003"/>
              <a:gd name="connsiteY66" fmla="*/ 245270 h 1330979"/>
              <a:gd name="connisteX67" fmla="*/ 1951794 w 1958003"/>
              <a:gd name="connsiteY67" fmla="*/ 175420 h 1330979"/>
              <a:gd name="connisteX68" fmla="*/ 1882579 w 1958003"/>
              <a:gd name="connsiteY68" fmla="*/ 155735 h 1330979"/>
              <a:gd name="connisteX69" fmla="*/ 1873054 w 1958003"/>
              <a:gd name="connsiteY69" fmla="*/ 155735 h 1330979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  <a:cxn ang="0">
                <a:pos x="connisteX30" y="connsiteY30"/>
              </a:cxn>
              <a:cxn ang="0">
                <a:pos x="connisteX31" y="connsiteY31"/>
              </a:cxn>
              <a:cxn ang="0">
                <a:pos x="connisteX32" y="connsiteY32"/>
              </a:cxn>
              <a:cxn ang="0">
                <a:pos x="connisteX33" y="connsiteY33"/>
              </a:cxn>
              <a:cxn ang="0">
                <a:pos x="connisteX34" y="connsiteY34"/>
              </a:cxn>
              <a:cxn ang="0">
                <a:pos x="connisteX35" y="connsiteY35"/>
              </a:cxn>
              <a:cxn ang="0">
                <a:pos x="connisteX36" y="connsiteY36"/>
              </a:cxn>
              <a:cxn ang="0">
                <a:pos x="connisteX37" y="connsiteY37"/>
              </a:cxn>
              <a:cxn ang="0">
                <a:pos x="connisteX38" y="connsiteY38"/>
              </a:cxn>
              <a:cxn ang="0">
                <a:pos x="connisteX39" y="connsiteY39"/>
              </a:cxn>
              <a:cxn ang="0">
                <a:pos x="connisteX40" y="connsiteY40"/>
              </a:cxn>
              <a:cxn ang="0">
                <a:pos x="connisteX41" y="connsiteY41"/>
              </a:cxn>
              <a:cxn ang="0">
                <a:pos x="connisteX42" y="connsiteY42"/>
              </a:cxn>
              <a:cxn ang="0">
                <a:pos x="connisteX43" y="connsiteY43"/>
              </a:cxn>
              <a:cxn ang="0">
                <a:pos x="connisteX44" y="connsiteY44"/>
              </a:cxn>
              <a:cxn ang="0">
                <a:pos x="connisteX45" y="connsiteY45"/>
              </a:cxn>
              <a:cxn ang="0">
                <a:pos x="connisteX46" y="connsiteY46"/>
              </a:cxn>
              <a:cxn ang="0">
                <a:pos x="connisteX47" y="connsiteY47"/>
              </a:cxn>
              <a:cxn ang="0">
                <a:pos x="connisteX48" y="connsiteY48"/>
              </a:cxn>
              <a:cxn ang="0">
                <a:pos x="connisteX49" y="connsiteY49"/>
              </a:cxn>
              <a:cxn ang="0">
                <a:pos x="connisteX50" y="connsiteY50"/>
              </a:cxn>
              <a:cxn ang="0">
                <a:pos x="connisteX51" y="connsiteY51"/>
              </a:cxn>
              <a:cxn ang="0">
                <a:pos x="connisteX52" y="connsiteY52"/>
              </a:cxn>
              <a:cxn ang="0">
                <a:pos x="connisteX53" y="connsiteY53"/>
              </a:cxn>
              <a:cxn ang="0">
                <a:pos x="connisteX54" y="connsiteY54"/>
              </a:cxn>
              <a:cxn ang="0">
                <a:pos x="connisteX55" y="connsiteY55"/>
              </a:cxn>
              <a:cxn ang="0">
                <a:pos x="connisteX56" y="connsiteY56"/>
              </a:cxn>
              <a:cxn ang="0">
                <a:pos x="connisteX57" y="connsiteY57"/>
              </a:cxn>
              <a:cxn ang="0">
                <a:pos x="connisteX58" y="connsiteY58"/>
              </a:cxn>
              <a:cxn ang="0">
                <a:pos x="connisteX59" y="connsiteY59"/>
              </a:cxn>
              <a:cxn ang="0">
                <a:pos x="connisteX60" y="connsiteY60"/>
              </a:cxn>
              <a:cxn ang="0">
                <a:pos x="connisteX61" y="connsiteY61"/>
              </a:cxn>
              <a:cxn ang="0">
                <a:pos x="connisteX62" y="connsiteY62"/>
              </a:cxn>
              <a:cxn ang="0">
                <a:pos x="connisteX63" y="connsiteY63"/>
              </a:cxn>
              <a:cxn ang="0">
                <a:pos x="connisteX64" y="connsiteY64"/>
              </a:cxn>
              <a:cxn ang="0">
                <a:pos x="connisteX65" y="connsiteY65"/>
              </a:cxn>
              <a:cxn ang="0">
                <a:pos x="connisteX66" y="connsiteY66"/>
              </a:cxn>
              <a:cxn ang="0">
                <a:pos x="connisteX67" y="connsiteY67"/>
              </a:cxn>
              <a:cxn ang="0">
                <a:pos x="connisteX68" y="connsiteY68"/>
              </a:cxn>
              <a:cxn ang="0">
                <a:pos x="connisteX69" y="connsiteY69"/>
              </a:cxn>
            </a:cxnLst>
            <a:rect l="l" t="t" r="r" b="b"/>
            <a:pathLst>
              <a:path w="1958004" h="1330979">
                <a:moveTo>
                  <a:pt x="1873055" y="155735"/>
                </a:moveTo>
                <a:cubicBezTo>
                  <a:pt x="1855275" y="148115"/>
                  <a:pt x="1829240" y="132240"/>
                  <a:pt x="1793680" y="116365"/>
                </a:cubicBezTo>
                <a:cubicBezTo>
                  <a:pt x="1758120" y="100490"/>
                  <a:pt x="1738435" y="94140"/>
                  <a:pt x="1694620" y="76360"/>
                </a:cubicBezTo>
                <a:cubicBezTo>
                  <a:pt x="1650805" y="58580"/>
                  <a:pt x="1615245" y="40800"/>
                  <a:pt x="1575875" y="26830"/>
                </a:cubicBezTo>
                <a:cubicBezTo>
                  <a:pt x="1536505" y="12860"/>
                  <a:pt x="1526345" y="10955"/>
                  <a:pt x="1496500" y="7145"/>
                </a:cubicBezTo>
                <a:cubicBezTo>
                  <a:pt x="1466655" y="3335"/>
                  <a:pt x="1455225" y="-6825"/>
                  <a:pt x="1427285" y="7145"/>
                </a:cubicBezTo>
                <a:cubicBezTo>
                  <a:pt x="1399345" y="21115"/>
                  <a:pt x="1379025" y="46515"/>
                  <a:pt x="1357435" y="76360"/>
                </a:cubicBezTo>
                <a:cubicBezTo>
                  <a:pt x="1335845" y="106205"/>
                  <a:pt x="1332035" y="125890"/>
                  <a:pt x="1318065" y="155735"/>
                </a:cubicBezTo>
                <a:cubicBezTo>
                  <a:pt x="1304095" y="185580"/>
                  <a:pt x="1296475" y="197010"/>
                  <a:pt x="1288220" y="224950"/>
                </a:cubicBezTo>
                <a:cubicBezTo>
                  <a:pt x="1279965" y="252890"/>
                  <a:pt x="1283775" y="266860"/>
                  <a:pt x="1278060" y="294800"/>
                </a:cubicBezTo>
                <a:cubicBezTo>
                  <a:pt x="1272345" y="322740"/>
                  <a:pt x="1264090" y="336075"/>
                  <a:pt x="1258375" y="364015"/>
                </a:cubicBezTo>
                <a:cubicBezTo>
                  <a:pt x="1252660" y="391955"/>
                  <a:pt x="1252660" y="405290"/>
                  <a:pt x="1248850" y="433230"/>
                </a:cubicBezTo>
                <a:cubicBezTo>
                  <a:pt x="1245040" y="461170"/>
                  <a:pt x="1244405" y="474505"/>
                  <a:pt x="1238690" y="502445"/>
                </a:cubicBezTo>
                <a:cubicBezTo>
                  <a:pt x="1232975" y="530385"/>
                  <a:pt x="1232975" y="543720"/>
                  <a:pt x="1219005" y="571660"/>
                </a:cubicBezTo>
                <a:cubicBezTo>
                  <a:pt x="1205035" y="599600"/>
                  <a:pt x="1192970" y="617380"/>
                  <a:pt x="1169475" y="641510"/>
                </a:cubicBezTo>
                <a:cubicBezTo>
                  <a:pt x="1145980" y="665640"/>
                  <a:pt x="1128200" y="673260"/>
                  <a:pt x="1100260" y="691040"/>
                </a:cubicBezTo>
                <a:cubicBezTo>
                  <a:pt x="1072320" y="708820"/>
                  <a:pt x="1058350" y="716440"/>
                  <a:pt x="1030410" y="730410"/>
                </a:cubicBezTo>
                <a:cubicBezTo>
                  <a:pt x="1002470" y="744380"/>
                  <a:pt x="991040" y="754540"/>
                  <a:pt x="961195" y="760255"/>
                </a:cubicBezTo>
                <a:cubicBezTo>
                  <a:pt x="931350" y="765970"/>
                  <a:pt x="911665" y="760255"/>
                  <a:pt x="881820" y="760255"/>
                </a:cubicBezTo>
                <a:cubicBezTo>
                  <a:pt x="851975" y="760255"/>
                  <a:pt x="840545" y="760255"/>
                  <a:pt x="812605" y="760255"/>
                </a:cubicBezTo>
                <a:cubicBezTo>
                  <a:pt x="784665" y="760255"/>
                  <a:pt x="771330" y="760255"/>
                  <a:pt x="743390" y="760255"/>
                </a:cubicBezTo>
                <a:cubicBezTo>
                  <a:pt x="715450" y="760255"/>
                  <a:pt x="702115" y="758350"/>
                  <a:pt x="674175" y="760255"/>
                </a:cubicBezTo>
                <a:cubicBezTo>
                  <a:pt x="646235" y="762160"/>
                  <a:pt x="632900" y="765970"/>
                  <a:pt x="604960" y="769780"/>
                </a:cubicBezTo>
                <a:cubicBezTo>
                  <a:pt x="577020" y="773590"/>
                  <a:pt x="563050" y="774225"/>
                  <a:pt x="535110" y="779940"/>
                </a:cubicBezTo>
                <a:cubicBezTo>
                  <a:pt x="507170" y="785655"/>
                  <a:pt x="493835" y="789465"/>
                  <a:pt x="465895" y="799625"/>
                </a:cubicBezTo>
                <a:cubicBezTo>
                  <a:pt x="437955" y="809785"/>
                  <a:pt x="424620" y="819310"/>
                  <a:pt x="396680" y="829470"/>
                </a:cubicBezTo>
                <a:cubicBezTo>
                  <a:pt x="368740" y="839630"/>
                  <a:pt x="355405" y="845345"/>
                  <a:pt x="327465" y="849155"/>
                </a:cubicBezTo>
                <a:cubicBezTo>
                  <a:pt x="299525" y="852965"/>
                  <a:pt x="286190" y="849155"/>
                  <a:pt x="258250" y="849155"/>
                </a:cubicBezTo>
                <a:cubicBezTo>
                  <a:pt x="230310" y="849155"/>
                  <a:pt x="216340" y="840900"/>
                  <a:pt x="188400" y="849155"/>
                </a:cubicBezTo>
                <a:cubicBezTo>
                  <a:pt x="160460" y="857410"/>
                  <a:pt x="142680" y="867570"/>
                  <a:pt x="119185" y="889160"/>
                </a:cubicBezTo>
                <a:cubicBezTo>
                  <a:pt x="95690" y="910750"/>
                  <a:pt x="85530" y="930435"/>
                  <a:pt x="69655" y="958375"/>
                </a:cubicBezTo>
                <a:cubicBezTo>
                  <a:pt x="53780" y="986315"/>
                  <a:pt x="51875" y="999650"/>
                  <a:pt x="39810" y="1027590"/>
                </a:cubicBezTo>
                <a:cubicBezTo>
                  <a:pt x="27745" y="1055530"/>
                  <a:pt x="18220" y="1068865"/>
                  <a:pt x="10600" y="1096805"/>
                </a:cubicBezTo>
                <a:cubicBezTo>
                  <a:pt x="2980" y="1124745"/>
                  <a:pt x="-1465" y="1138715"/>
                  <a:pt x="440" y="1166655"/>
                </a:cubicBezTo>
                <a:cubicBezTo>
                  <a:pt x="2345" y="1194595"/>
                  <a:pt x="2345" y="1210470"/>
                  <a:pt x="20125" y="1235870"/>
                </a:cubicBezTo>
                <a:cubicBezTo>
                  <a:pt x="37905" y="1261270"/>
                  <a:pt x="61400" y="1277145"/>
                  <a:pt x="89340" y="1294925"/>
                </a:cubicBezTo>
                <a:cubicBezTo>
                  <a:pt x="117280" y="1312705"/>
                  <a:pt x="131250" y="1319055"/>
                  <a:pt x="159190" y="1324770"/>
                </a:cubicBezTo>
                <a:cubicBezTo>
                  <a:pt x="187130" y="1330485"/>
                  <a:pt x="200465" y="1324770"/>
                  <a:pt x="228405" y="1324770"/>
                </a:cubicBezTo>
                <a:cubicBezTo>
                  <a:pt x="256345" y="1324770"/>
                  <a:pt x="274125" y="1338740"/>
                  <a:pt x="297620" y="1324770"/>
                </a:cubicBezTo>
                <a:cubicBezTo>
                  <a:pt x="321115" y="1310800"/>
                  <a:pt x="333180" y="1283495"/>
                  <a:pt x="347150" y="1255555"/>
                </a:cubicBezTo>
                <a:cubicBezTo>
                  <a:pt x="361120" y="1227615"/>
                  <a:pt x="350960" y="1214280"/>
                  <a:pt x="366835" y="1186340"/>
                </a:cubicBezTo>
                <a:cubicBezTo>
                  <a:pt x="382710" y="1158400"/>
                  <a:pt x="400490" y="1138715"/>
                  <a:pt x="426525" y="1117125"/>
                </a:cubicBezTo>
                <a:cubicBezTo>
                  <a:pt x="452560" y="1095535"/>
                  <a:pt x="467800" y="1096805"/>
                  <a:pt x="495740" y="1077120"/>
                </a:cubicBezTo>
                <a:cubicBezTo>
                  <a:pt x="523680" y="1057435"/>
                  <a:pt x="537015" y="1041560"/>
                  <a:pt x="564955" y="1018065"/>
                </a:cubicBezTo>
                <a:cubicBezTo>
                  <a:pt x="592895" y="994570"/>
                  <a:pt x="606230" y="976155"/>
                  <a:pt x="634170" y="958375"/>
                </a:cubicBezTo>
                <a:cubicBezTo>
                  <a:pt x="662110" y="940595"/>
                  <a:pt x="676080" y="938690"/>
                  <a:pt x="704020" y="928530"/>
                </a:cubicBezTo>
                <a:cubicBezTo>
                  <a:pt x="731960" y="918370"/>
                  <a:pt x="745295" y="916465"/>
                  <a:pt x="773235" y="908845"/>
                </a:cubicBezTo>
                <a:cubicBezTo>
                  <a:pt x="801175" y="901225"/>
                  <a:pt x="814510" y="894875"/>
                  <a:pt x="842450" y="889160"/>
                </a:cubicBezTo>
                <a:cubicBezTo>
                  <a:pt x="870390" y="883445"/>
                  <a:pt x="883725" y="880905"/>
                  <a:pt x="911665" y="879000"/>
                </a:cubicBezTo>
                <a:cubicBezTo>
                  <a:pt x="939605" y="877095"/>
                  <a:pt x="952940" y="879000"/>
                  <a:pt x="980880" y="879000"/>
                </a:cubicBezTo>
                <a:cubicBezTo>
                  <a:pt x="1008820" y="879000"/>
                  <a:pt x="1022790" y="880905"/>
                  <a:pt x="1050730" y="879000"/>
                </a:cubicBezTo>
                <a:cubicBezTo>
                  <a:pt x="1078670" y="877095"/>
                  <a:pt x="1092005" y="873285"/>
                  <a:pt x="1119945" y="869475"/>
                </a:cubicBezTo>
                <a:cubicBezTo>
                  <a:pt x="1147885" y="865665"/>
                  <a:pt x="1159315" y="863125"/>
                  <a:pt x="1189160" y="859315"/>
                </a:cubicBezTo>
                <a:cubicBezTo>
                  <a:pt x="1219005" y="855505"/>
                  <a:pt x="1238690" y="852965"/>
                  <a:pt x="1268535" y="849155"/>
                </a:cubicBezTo>
                <a:cubicBezTo>
                  <a:pt x="1298380" y="845345"/>
                  <a:pt x="1307905" y="845345"/>
                  <a:pt x="1337750" y="839630"/>
                </a:cubicBezTo>
                <a:cubicBezTo>
                  <a:pt x="1367595" y="833915"/>
                  <a:pt x="1387280" y="831375"/>
                  <a:pt x="1417125" y="819310"/>
                </a:cubicBezTo>
                <a:cubicBezTo>
                  <a:pt x="1446970" y="807245"/>
                  <a:pt x="1456495" y="795815"/>
                  <a:pt x="1486340" y="779940"/>
                </a:cubicBezTo>
                <a:cubicBezTo>
                  <a:pt x="1516185" y="764065"/>
                  <a:pt x="1535870" y="752635"/>
                  <a:pt x="1565715" y="740570"/>
                </a:cubicBezTo>
                <a:cubicBezTo>
                  <a:pt x="1595560" y="728505"/>
                  <a:pt x="1606990" y="728505"/>
                  <a:pt x="1634930" y="720250"/>
                </a:cubicBezTo>
                <a:cubicBezTo>
                  <a:pt x="1662870" y="711995"/>
                  <a:pt x="1676205" y="712630"/>
                  <a:pt x="1704145" y="700565"/>
                </a:cubicBezTo>
                <a:cubicBezTo>
                  <a:pt x="1732085" y="688500"/>
                  <a:pt x="1749865" y="682785"/>
                  <a:pt x="1773995" y="661195"/>
                </a:cubicBezTo>
                <a:cubicBezTo>
                  <a:pt x="1798125" y="639605"/>
                  <a:pt x="1803840" y="619920"/>
                  <a:pt x="1823525" y="591980"/>
                </a:cubicBezTo>
                <a:cubicBezTo>
                  <a:pt x="1843210" y="564040"/>
                  <a:pt x="1853370" y="550070"/>
                  <a:pt x="1873055" y="522130"/>
                </a:cubicBezTo>
                <a:cubicBezTo>
                  <a:pt x="1892740" y="494190"/>
                  <a:pt x="1908615" y="480855"/>
                  <a:pt x="1922585" y="452915"/>
                </a:cubicBezTo>
                <a:cubicBezTo>
                  <a:pt x="1936555" y="424975"/>
                  <a:pt x="1936555" y="411640"/>
                  <a:pt x="1942270" y="383700"/>
                </a:cubicBezTo>
                <a:cubicBezTo>
                  <a:pt x="1947985" y="355760"/>
                  <a:pt x="1949890" y="342425"/>
                  <a:pt x="1951795" y="314485"/>
                </a:cubicBezTo>
                <a:cubicBezTo>
                  <a:pt x="1953700" y="286545"/>
                  <a:pt x="1951795" y="273210"/>
                  <a:pt x="1951795" y="245270"/>
                </a:cubicBezTo>
                <a:cubicBezTo>
                  <a:pt x="1951795" y="217330"/>
                  <a:pt x="1965765" y="193200"/>
                  <a:pt x="1951795" y="175420"/>
                </a:cubicBezTo>
                <a:cubicBezTo>
                  <a:pt x="1937825" y="157640"/>
                  <a:pt x="1898455" y="159545"/>
                  <a:pt x="1882580" y="155735"/>
                </a:cubicBezTo>
                <a:cubicBezTo>
                  <a:pt x="1866705" y="151925"/>
                  <a:pt x="1890835" y="163355"/>
                  <a:pt x="1873055" y="155735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18" name="Rectangle 711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106337" y="5174932"/>
            <a:ext cx="4608512" cy="9531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cs typeface="+mn-ea"/>
                <a:sym typeface="+mn-lt"/>
              </a:rPr>
              <a:t>18</a:t>
            </a:r>
            <a:r>
              <a:rPr lang="zh-CN" altLang="en-US" sz="2800" b="1">
                <a:cs typeface="+mn-ea"/>
                <a:sym typeface="+mn-lt"/>
              </a:rPr>
              <a:t>和</a:t>
            </a:r>
            <a:r>
              <a:rPr lang="en-US" altLang="zh-CN" sz="2800" b="1">
                <a:cs typeface="+mn-ea"/>
                <a:sym typeface="+mn-lt"/>
              </a:rPr>
              <a:t>27</a:t>
            </a:r>
            <a:r>
              <a:rPr lang="zh-CN" altLang="en-US" sz="2800" b="1">
                <a:cs typeface="+mn-ea"/>
                <a:sym typeface="+mn-lt"/>
              </a:rPr>
              <a:t>的公因数：</a:t>
            </a:r>
            <a:r>
              <a:rPr lang="en-US" altLang="zh-CN" sz="2800" b="1">
                <a:cs typeface="+mn-ea"/>
                <a:sym typeface="+mn-lt"/>
              </a:rPr>
              <a:t>1</a:t>
            </a:r>
            <a:r>
              <a:rPr lang="zh-CN" altLang="en-US" sz="2800" b="1">
                <a:cs typeface="+mn-ea"/>
                <a:sym typeface="+mn-lt"/>
              </a:rPr>
              <a:t>，</a:t>
            </a:r>
            <a:r>
              <a:rPr lang="en-US" altLang="zh-CN" sz="2800" b="1">
                <a:cs typeface="+mn-ea"/>
                <a:sym typeface="+mn-lt"/>
              </a:rPr>
              <a:t>3</a:t>
            </a:r>
            <a:r>
              <a:rPr lang="zh-CN" altLang="en-US" sz="2800" b="1">
                <a:cs typeface="+mn-ea"/>
                <a:sym typeface="+mn-lt"/>
              </a:rPr>
              <a:t>，</a:t>
            </a:r>
            <a:r>
              <a:rPr lang="en-US" altLang="zh-CN" sz="2800" b="1">
                <a:cs typeface="+mn-ea"/>
                <a:sym typeface="+mn-lt"/>
              </a:rPr>
              <a:t>9 ,</a:t>
            </a:r>
            <a:r>
              <a:rPr lang="zh-CN" altLang="en-US" sz="2800" b="1">
                <a:cs typeface="+mn-ea"/>
                <a:sym typeface="+mn-lt"/>
              </a:rPr>
              <a:t>              </a:t>
            </a:r>
            <a:r>
              <a:rPr lang="en-US" altLang="zh-CN" sz="2800" b="1">
                <a:solidFill>
                  <a:srgbClr val="FF0000"/>
                </a:solidFill>
                <a:cs typeface="+mn-ea"/>
                <a:sym typeface="+mn-lt"/>
              </a:rPr>
              <a:t>9</a:t>
            </a:r>
            <a:r>
              <a:rPr lang="zh-CN" altLang="en-US" sz="2800" b="1">
                <a:cs typeface="+mn-ea"/>
                <a:sym typeface="+mn-lt"/>
              </a:rPr>
              <a:t>是它们的最大公因数。</a:t>
            </a:r>
            <a:endParaRPr lang="zh-CN" altLang="en-US" sz="2800" b="1">
              <a:cs typeface="+mn-ea"/>
              <a:sym typeface="+mn-lt"/>
            </a:endParaRPr>
          </a:p>
        </p:txBody>
      </p:sp>
      <p:grpSp>
        <p:nvGrpSpPr>
          <p:cNvPr id="22" name="组合 21"/>
          <p:cNvGrpSpPr/>
          <p:nvPr/>
        </p:nvGrpSpPr>
        <p:grpSpPr>
          <a:xfrm>
            <a:off x="4962708" y="4912955"/>
            <a:ext cx="6659245" cy="1631950"/>
            <a:chOff x="6459" y="7788"/>
            <a:chExt cx="10487" cy="2570"/>
          </a:xfrm>
        </p:grpSpPr>
        <p:sp>
          <p:nvSpPr>
            <p:cNvPr id="19" name="圆角矩形 4312"/>
            <p:cNvSpPr/>
            <p:nvPr>
              <p:custDataLst>
                <p:tags r:id="rId16"/>
              </p:custDataLst>
            </p:nvPr>
          </p:nvSpPr>
          <p:spPr>
            <a:xfrm>
              <a:off x="6459" y="8054"/>
              <a:ext cx="7484" cy="1648"/>
            </a:xfrm>
            <a:prstGeom prst="roundRect">
              <a:avLst/>
            </a:prstGeom>
            <a:noFill/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b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pic>
          <p:nvPicPr>
            <p:cNvPr id="20" name="图片 19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704" y="7788"/>
              <a:ext cx="2242" cy="257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7" grpId="0"/>
      <p:bldP spid="13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流程图: 可选过程 2"/>
          <p:cNvSpPr/>
          <p:nvPr>
            <p:custDataLst>
              <p:tags r:id="rId2"/>
            </p:custDataLst>
          </p:nvPr>
        </p:nvSpPr>
        <p:spPr>
          <a:xfrm>
            <a:off x="688631" y="1196599"/>
            <a:ext cx="2782085" cy="547526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方法二：筛选法</a:t>
            </a:r>
            <a:endParaRPr lang="zh-CN" altLang="en-US" sz="2800" b="1">
              <a:solidFill>
                <a:srgbClr val="FF0000"/>
              </a:solidFill>
              <a:cs typeface="+mn-ea"/>
              <a:sym typeface="+mn-lt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523490" y="3575685"/>
            <a:ext cx="285750" cy="38100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4417060" y="4040505"/>
            <a:ext cx="228600" cy="742950"/>
          </a:xfrm>
          <a:prstGeom prst="rect">
            <a:avLst/>
          </a:prstGeom>
        </p:spPr>
      </p:pic>
      <p:grpSp>
        <p:nvGrpSpPr>
          <p:cNvPr id="35" name="组合 34"/>
          <p:cNvGrpSpPr/>
          <p:nvPr/>
        </p:nvGrpSpPr>
        <p:grpSpPr>
          <a:xfrm>
            <a:off x="494665" y="2154872"/>
            <a:ext cx="3980180" cy="2841625"/>
            <a:chOff x="-2029" y="3477"/>
            <a:chExt cx="6268" cy="4475"/>
          </a:xfrm>
        </p:grpSpPr>
        <p:sp>
          <p:nvSpPr>
            <p:cNvPr id="6" name="AutoShape 27"/>
            <p:cNvSpPr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183" y="3477"/>
              <a:ext cx="4056" cy="2154"/>
            </a:xfrm>
            <a:prstGeom prst="wedgeRoundRectCallout">
              <a:avLst>
                <a:gd name="adj1" fmla="val -56124"/>
                <a:gd name="adj2" fmla="val 19000"/>
                <a:gd name="adj3" fmla="val 16667"/>
              </a:avLst>
            </a:prstGeom>
            <a:solidFill>
              <a:srgbClr val="FFFFFF"/>
            </a:solidFill>
            <a:ln w="19050">
              <a:solidFill>
                <a:srgbClr val="FF0000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algn="just" defTabSz="914400" rtl="0" fontAlgn="base">
                <a:lnSpc>
                  <a:spcPct val="100000"/>
                </a:lnSpc>
                <a:buClrTx/>
                <a:buSzTx/>
                <a:buFontTx/>
                <a:buNone/>
                <a:defRPr/>
              </a:pPr>
              <a:r>
                <a:rPr lang="zh-CN" altLang="en-US" sz="2800" b="1">
                  <a:cs typeface="+mn-ea"/>
                  <a:sym typeface="+mn-lt"/>
                </a:rPr>
                <a:t>我是看</a:t>
              </a:r>
              <a:r>
                <a:rPr lang="en-US" altLang="zh-CN" sz="2800" b="1">
                  <a:cs typeface="+mn-ea"/>
                  <a:sym typeface="+mn-lt"/>
                </a:rPr>
                <a:t>18</a:t>
              </a:r>
              <a:r>
                <a:rPr lang="zh-CN" altLang="en-US" sz="2800" b="1">
                  <a:cs typeface="+mn-ea"/>
                  <a:sym typeface="+mn-lt"/>
                </a:rPr>
                <a:t>的因数中哪些是</a:t>
              </a:r>
              <a:r>
                <a:rPr lang="en-US" altLang="zh-CN" sz="2800" b="1">
                  <a:cs typeface="+mn-ea"/>
                  <a:sym typeface="+mn-lt"/>
                </a:rPr>
                <a:t>27</a:t>
              </a:r>
              <a:r>
                <a:rPr lang="zh-CN" altLang="en-US" sz="2800" b="1">
                  <a:cs typeface="+mn-ea"/>
                  <a:sym typeface="+mn-lt"/>
                </a:rPr>
                <a:t>的因数</a:t>
              </a:r>
              <a:r>
                <a:rPr lang="en-US" altLang="zh-CN" sz="2800" b="1">
                  <a:cs typeface="+mn-ea"/>
                  <a:sym typeface="+mn-lt"/>
                </a:rPr>
                <a:t>……</a:t>
              </a:r>
              <a:endParaRPr lang="zh-CN" altLang="en-US" sz="2800" b="1">
                <a:cs typeface="+mn-ea"/>
                <a:sym typeface="+mn-lt"/>
              </a:endParaRPr>
            </a:p>
            <a:p>
              <a:pPr marL="0" marR="0" lvl="0" algn="just" defTabSz="914400" rtl="0" fontAlgn="base">
                <a:lnSpc>
                  <a:spcPct val="100000"/>
                </a:lnSpc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  <p:pic>
          <p:nvPicPr>
            <p:cNvPr id="10" name="图片 9"/>
            <p:cNvPicPr>
              <a:picLocks noChangeAspect="1"/>
            </p:cNvPicPr>
            <p:nvPr>
              <p:custDataLst>
                <p:tags r:id="rId10"/>
              </p:custDataLst>
            </p:nvPr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sharpenSoften amount="50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-2029" y="4078"/>
              <a:ext cx="2673" cy="3874"/>
            </a:xfrm>
            <a:prstGeom prst="rect">
              <a:avLst/>
            </a:prstGeom>
          </p:spPr>
        </p:pic>
      </p:grpSp>
      <p:sp>
        <p:nvSpPr>
          <p:cNvPr id="23" name="TextBox 9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06315" y="2347385"/>
            <a:ext cx="7045325" cy="6935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18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的因数：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3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6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9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，</a:t>
            </a:r>
            <a:r>
              <a:rPr kumimoji="0" lang="en-US" altLang="zh-CN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18</a:t>
            </a:r>
            <a:r>
              <a:rPr kumimoji="0" lang="zh-CN" altLang="en-US" sz="36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。</a:t>
            </a:r>
            <a:endParaRPr kumimoji="0" lang="zh-CN" altLang="en-US" sz="36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6" name="任意多边形 25"/>
          <p:cNvSpPr/>
          <p:nvPr>
            <p:custDataLst>
              <p:tags r:id="rId12"/>
            </p:custDataLst>
          </p:nvPr>
        </p:nvSpPr>
        <p:spPr>
          <a:xfrm>
            <a:off x="7086917" y="2422632"/>
            <a:ext cx="621030" cy="725170"/>
          </a:xfrm>
          <a:custGeom>
            <a:gdLst>
              <a:gd name="connisteX0" fmla="*/ 475138 w 620800"/>
              <a:gd name="connsiteY0" fmla="*/ 42920 h 725192"/>
              <a:gd name="connisteX1" fmla="*/ 407828 w 620800"/>
              <a:gd name="connsiteY1" fmla="*/ 17520 h 725192"/>
              <a:gd name="connisteX2" fmla="*/ 339883 w 620800"/>
              <a:gd name="connsiteY2" fmla="*/ 375 h 725192"/>
              <a:gd name="connisteX3" fmla="*/ 271938 w 620800"/>
              <a:gd name="connsiteY3" fmla="*/ 9265 h 725192"/>
              <a:gd name="connisteX4" fmla="*/ 204628 w 620800"/>
              <a:gd name="connsiteY4" fmla="*/ 25775 h 725192"/>
              <a:gd name="connisteX5" fmla="*/ 128428 w 620800"/>
              <a:gd name="connsiteY5" fmla="*/ 60065 h 725192"/>
              <a:gd name="connisteX6" fmla="*/ 85883 w 620800"/>
              <a:gd name="connsiteY6" fmla="*/ 127375 h 725192"/>
              <a:gd name="connisteX7" fmla="*/ 60483 w 620800"/>
              <a:gd name="connsiteY7" fmla="*/ 195320 h 725192"/>
              <a:gd name="connisteX8" fmla="*/ 26828 w 620800"/>
              <a:gd name="connsiteY8" fmla="*/ 271520 h 725192"/>
              <a:gd name="connisteX9" fmla="*/ 9683 w 620800"/>
              <a:gd name="connsiteY9" fmla="*/ 338830 h 725192"/>
              <a:gd name="connisteX10" fmla="*/ 1428 w 620800"/>
              <a:gd name="connsiteY10" fmla="*/ 415030 h 725192"/>
              <a:gd name="connisteX11" fmla="*/ 1428 w 620800"/>
              <a:gd name="connsiteY11" fmla="*/ 491230 h 725192"/>
              <a:gd name="connisteX12" fmla="*/ 9683 w 620800"/>
              <a:gd name="connsiteY12" fmla="*/ 567430 h 725192"/>
              <a:gd name="connisteX13" fmla="*/ 43973 w 620800"/>
              <a:gd name="connsiteY13" fmla="*/ 635375 h 725192"/>
              <a:gd name="connisteX14" fmla="*/ 128428 w 620800"/>
              <a:gd name="connsiteY14" fmla="*/ 686175 h 725192"/>
              <a:gd name="connisteX15" fmla="*/ 204628 w 620800"/>
              <a:gd name="connsiteY15" fmla="*/ 719830 h 725192"/>
              <a:gd name="connisteX16" fmla="*/ 271938 w 620800"/>
              <a:gd name="connsiteY16" fmla="*/ 719830 h 725192"/>
              <a:gd name="connisteX17" fmla="*/ 339883 w 620800"/>
              <a:gd name="connsiteY17" fmla="*/ 719830 h 725192"/>
              <a:gd name="connisteX18" fmla="*/ 407828 w 620800"/>
              <a:gd name="connsiteY18" fmla="*/ 660775 h 725192"/>
              <a:gd name="connisteX19" fmla="*/ 484028 w 620800"/>
              <a:gd name="connsiteY19" fmla="*/ 635375 h 725192"/>
              <a:gd name="connisteX20" fmla="*/ 534828 w 620800"/>
              <a:gd name="connsiteY20" fmla="*/ 567430 h 725192"/>
              <a:gd name="connisteX21" fmla="*/ 559593 w 620800"/>
              <a:gd name="connsiteY21" fmla="*/ 500120 h 725192"/>
              <a:gd name="connisteX22" fmla="*/ 593883 w 620800"/>
              <a:gd name="connsiteY22" fmla="*/ 432175 h 725192"/>
              <a:gd name="connisteX23" fmla="*/ 610393 w 620800"/>
              <a:gd name="connsiteY23" fmla="*/ 364230 h 725192"/>
              <a:gd name="connisteX24" fmla="*/ 619283 w 620800"/>
              <a:gd name="connsiteY24" fmla="*/ 296920 h 725192"/>
              <a:gd name="connisteX25" fmla="*/ 584993 w 620800"/>
              <a:gd name="connsiteY25" fmla="*/ 228975 h 725192"/>
              <a:gd name="connisteX26" fmla="*/ 551338 w 620800"/>
              <a:gd name="connsiteY26" fmla="*/ 161030 h 725192"/>
              <a:gd name="connisteX27" fmla="*/ 534828 w 620800"/>
              <a:gd name="connsiteY27" fmla="*/ 93720 h 725192"/>
              <a:gd name="connisteX28" fmla="*/ 466883 w 620800"/>
              <a:gd name="connsiteY28" fmla="*/ 51175 h 725192"/>
              <a:gd name="connisteX29" fmla="*/ 475138 w 620800"/>
              <a:gd name="connsiteY29" fmla="*/ 42920 h 72519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</a:cxnLst>
            <a:rect l="l" t="t" r="r" b="b"/>
            <a:pathLst>
              <a:path w="620801" h="725192">
                <a:moveTo>
                  <a:pt x="475139" y="42920"/>
                </a:moveTo>
                <a:cubicBezTo>
                  <a:pt x="463074" y="35935"/>
                  <a:pt x="435134" y="25775"/>
                  <a:pt x="407829" y="17520"/>
                </a:cubicBezTo>
                <a:cubicBezTo>
                  <a:pt x="380524" y="9265"/>
                  <a:pt x="367189" y="2280"/>
                  <a:pt x="339884" y="375"/>
                </a:cubicBezTo>
                <a:cubicBezTo>
                  <a:pt x="312579" y="-1530"/>
                  <a:pt x="299244" y="4185"/>
                  <a:pt x="271939" y="9265"/>
                </a:cubicBezTo>
                <a:cubicBezTo>
                  <a:pt x="244634" y="14345"/>
                  <a:pt x="233204" y="15615"/>
                  <a:pt x="204629" y="25775"/>
                </a:cubicBezTo>
                <a:cubicBezTo>
                  <a:pt x="176054" y="35935"/>
                  <a:pt x="151924" y="39745"/>
                  <a:pt x="128429" y="60065"/>
                </a:cubicBezTo>
                <a:cubicBezTo>
                  <a:pt x="104934" y="80385"/>
                  <a:pt x="99219" y="100070"/>
                  <a:pt x="85884" y="127375"/>
                </a:cubicBezTo>
                <a:cubicBezTo>
                  <a:pt x="72549" y="154680"/>
                  <a:pt x="72549" y="166745"/>
                  <a:pt x="60484" y="195320"/>
                </a:cubicBezTo>
                <a:cubicBezTo>
                  <a:pt x="48419" y="223895"/>
                  <a:pt x="36989" y="242945"/>
                  <a:pt x="26829" y="271520"/>
                </a:cubicBezTo>
                <a:cubicBezTo>
                  <a:pt x="16669" y="300095"/>
                  <a:pt x="14764" y="310255"/>
                  <a:pt x="9684" y="338830"/>
                </a:cubicBezTo>
                <a:cubicBezTo>
                  <a:pt x="4604" y="367405"/>
                  <a:pt x="3334" y="384550"/>
                  <a:pt x="1429" y="415030"/>
                </a:cubicBezTo>
                <a:cubicBezTo>
                  <a:pt x="-476" y="445510"/>
                  <a:pt x="-476" y="460750"/>
                  <a:pt x="1429" y="491230"/>
                </a:cubicBezTo>
                <a:cubicBezTo>
                  <a:pt x="3334" y="521710"/>
                  <a:pt x="1429" y="538855"/>
                  <a:pt x="9684" y="567430"/>
                </a:cubicBezTo>
                <a:cubicBezTo>
                  <a:pt x="17939" y="596005"/>
                  <a:pt x="20479" y="611880"/>
                  <a:pt x="43974" y="635375"/>
                </a:cubicBezTo>
                <a:cubicBezTo>
                  <a:pt x="67469" y="658870"/>
                  <a:pt x="96044" y="669030"/>
                  <a:pt x="128429" y="686175"/>
                </a:cubicBezTo>
                <a:cubicBezTo>
                  <a:pt x="160814" y="703320"/>
                  <a:pt x="176054" y="712845"/>
                  <a:pt x="204629" y="719830"/>
                </a:cubicBezTo>
                <a:cubicBezTo>
                  <a:pt x="233204" y="726815"/>
                  <a:pt x="244634" y="719830"/>
                  <a:pt x="271939" y="719830"/>
                </a:cubicBezTo>
                <a:cubicBezTo>
                  <a:pt x="299244" y="719830"/>
                  <a:pt x="312579" y="731895"/>
                  <a:pt x="339884" y="719830"/>
                </a:cubicBezTo>
                <a:cubicBezTo>
                  <a:pt x="367189" y="707765"/>
                  <a:pt x="379254" y="677920"/>
                  <a:pt x="407829" y="660775"/>
                </a:cubicBezTo>
                <a:cubicBezTo>
                  <a:pt x="436404" y="643630"/>
                  <a:pt x="458629" y="653790"/>
                  <a:pt x="484029" y="635375"/>
                </a:cubicBezTo>
                <a:cubicBezTo>
                  <a:pt x="509429" y="616960"/>
                  <a:pt x="519589" y="594735"/>
                  <a:pt x="534829" y="567430"/>
                </a:cubicBezTo>
                <a:cubicBezTo>
                  <a:pt x="550069" y="540125"/>
                  <a:pt x="547529" y="527425"/>
                  <a:pt x="559594" y="500120"/>
                </a:cubicBezTo>
                <a:cubicBezTo>
                  <a:pt x="571659" y="472815"/>
                  <a:pt x="583724" y="459480"/>
                  <a:pt x="593884" y="432175"/>
                </a:cubicBezTo>
                <a:cubicBezTo>
                  <a:pt x="604044" y="404870"/>
                  <a:pt x="605314" y="391535"/>
                  <a:pt x="610394" y="364230"/>
                </a:cubicBezTo>
                <a:cubicBezTo>
                  <a:pt x="615474" y="336925"/>
                  <a:pt x="624364" y="324225"/>
                  <a:pt x="619284" y="296920"/>
                </a:cubicBezTo>
                <a:cubicBezTo>
                  <a:pt x="614204" y="269615"/>
                  <a:pt x="598329" y="256280"/>
                  <a:pt x="584994" y="228975"/>
                </a:cubicBezTo>
                <a:cubicBezTo>
                  <a:pt x="571659" y="201670"/>
                  <a:pt x="561499" y="188335"/>
                  <a:pt x="551339" y="161030"/>
                </a:cubicBezTo>
                <a:cubicBezTo>
                  <a:pt x="541179" y="133725"/>
                  <a:pt x="551974" y="115945"/>
                  <a:pt x="534829" y="93720"/>
                </a:cubicBezTo>
                <a:cubicBezTo>
                  <a:pt x="517684" y="71495"/>
                  <a:pt x="478949" y="61335"/>
                  <a:pt x="466884" y="51175"/>
                </a:cubicBezTo>
                <a:cubicBezTo>
                  <a:pt x="454819" y="41015"/>
                  <a:pt x="487204" y="49905"/>
                  <a:pt x="475139" y="42920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32" name="任意多边形 31"/>
          <p:cNvSpPr/>
          <p:nvPr>
            <p:custDataLst>
              <p:tags r:id="rId13"/>
            </p:custDataLst>
          </p:nvPr>
        </p:nvSpPr>
        <p:spPr>
          <a:xfrm>
            <a:off x="8407717" y="2422632"/>
            <a:ext cx="621030" cy="725170"/>
          </a:xfrm>
          <a:custGeom>
            <a:gdLst>
              <a:gd name="connisteX0" fmla="*/ 475138 w 620800"/>
              <a:gd name="connsiteY0" fmla="*/ 42920 h 725192"/>
              <a:gd name="connisteX1" fmla="*/ 407828 w 620800"/>
              <a:gd name="connsiteY1" fmla="*/ 17520 h 725192"/>
              <a:gd name="connisteX2" fmla="*/ 339883 w 620800"/>
              <a:gd name="connsiteY2" fmla="*/ 375 h 725192"/>
              <a:gd name="connisteX3" fmla="*/ 271938 w 620800"/>
              <a:gd name="connsiteY3" fmla="*/ 9265 h 725192"/>
              <a:gd name="connisteX4" fmla="*/ 204628 w 620800"/>
              <a:gd name="connsiteY4" fmla="*/ 25775 h 725192"/>
              <a:gd name="connisteX5" fmla="*/ 128428 w 620800"/>
              <a:gd name="connsiteY5" fmla="*/ 60065 h 725192"/>
              <a:gd name="connisteX6" fmla="*/ 85883 w 620800"/>
              <a:gd name="connsiteY6" fmla="*/ 127375 h 725192"/>
              <a:gd name="connisteX7" fmla="*/ 60483 w 620800"/>
              <a:gd name="connsiteY7" fmla="*/ 195320 h 725192"/>
              <a:gd name="connisteX8" fmla="*/ 26828 w 620800"/>
              <a:gd name="connsiteY8" fmla="*/ 271520 h 725192"/>
              <a:gd name="connisteX9" fmla="*/ 9683 w 620800"/>
              <a:gd name="connsiteY9" fmla="*/ 338830 h 725192"/>
              <a:gd name="connisteX10" fmla="*/ 1428 w 620800"/>
              <a:gd name="connsiteY10" fmla="*/ 415030 h 725192"/>
              <a:gd name="connisteX11" fmla="*/ 1428 w 620800"/>
              <a:gd name="connsiteY11" fmla="*/ 491230 h 725192"/>
              <a:gd name="connisteX12" fmla="*/ 9683 w 620800"/>
              <a:gd name="connsiteY12" fmla="*/ 567430 h 725192"/>
              <a:gd name="connisteX13" fmla="*/ 43973 w 620800"/>
              <a:gd name="connsiteY13" fmla="*/ 635375 h 725192"/>
              <a:gd name="connisteX14" fmla="*/ 128428 w 620800"/>
              <a:gd name="connsiteY14" fmla="*/ 686175 h 725192"/>
              <a:gd name="connisteX15" fmla="*/ 204628 w 620800"/>
              <a:gd name="connsiteY15" fmla="*/ 719830 h 725192"/>
              <a:gd name="connisteX16" fmla="*/ 271938 w 620800"/>
              <a:gd name="connsiteY16" fmla="*/ 719830 h 725192"/>
              <a:gd name="connisteX17" fmla="*/ 339883 w 620800"/>
              <a:gd name="connsiteY17" fmla="*/ 719830 h 725192"/>
              <a:gd name="connisteX18" fmla="*/ 407828 w 620800"/>
              <a:gd name="connsiteY18" fmla="*/ 660775 h 725192"/>
              <a:gd name="connisteX19" fmla="*/ 484028 w 620800"/>
              <a:gd name="connsiteY19" fmla="*/ 635375 h 725192"/>
              <a:gd name="connisteX20" fmla="*/ 534828 w 620800"/>
              <a:gd name="connsiteY20" fmla="*/ 567430 h 725192"/>
              <a:gd name="connisteX21" fmla="*/ 559593 w 620800"/>
              <a:gd name="connsiteY21" fmla="*/ 500120 h 725192"/>
              <a:gd name="connisteX22" fmla="*/ 593883 w 620800"/>
              <a:gd name="connsiteY22" fmla="*/ 432175 h 725192"/>
              <a:gd name="connisteX23" fmla="*/ 610393 w 620800"/>
              <a:gd name="connsiteY23" fmla="*/ 364230 h 725192"/>
              <a:gd name="connisteX24" fmla="*/ 619283 w 620800"/>
              <a:gd name="connsiteY24" fmla="*/ 296920 h 725192"/>
              <a:gd name="connisteX25" fmla="*/ 584993 w 620800"/>
              <a:gd name="connsiteY25" fmla="*/ 228975 h 725192"/>
              <a:gd name="connisteX26" fmla="*/ 551338 w 620800"/>
              <a:gd name="connsiteY26" fmla="*/ 161030 h 725192"/>
              <a:gd name="connisteX27" fmla="*/ 534828 w 620800"/>
              <a:gd name="connsiteY27" fmla="*/ 93720 h 725192"/>
              <a:gd name="connisteX28" fmla="*/ 466883 w 620800"/>
              <a:gd name="connsiteY28" fmla="*/ 51175 h 725192"/>
              <a:gd name="connisteX29" fmla="*/ 475138 w 620800"/>
              <a:gd name="connsiteY29" fmla="*/ 42920 h 72519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</a:cxnLst>
            <a:rect l="l" t="t" r="r" b="b"/>
            <a:pathLst>
              <a:path w="620801" h="725192">
                <a:moveTo>
                  <a:pt x="475139" y="42920"/>
                </a:moveTo>
                <a:cubicBezTo>
                  <a:pt x="463074" y="35935"/>
                  <a:pt x="435134" y="25775"/>
                  <a:pt x="407829" y="17520"/>
                </a:cubicBezTo>
                <a:cubicBezTo>
                  <a:pt x="380524" y="9265"/>
                  <a:pt x="367189" y="2280"/>
                  <a:pt x="339884" y="375"/>
                </a:cubicBezTo>
                <a:cubicBezTo>
                  <a:pt x="312579" y="-1530"/>
                  <a:pt x="299244" y="4185"/>
                  <a:pt x="271939" y="9265"/>
                </a:cubicBezTo>
                <a:cubicBezTo>
                  <a:pt x="244634" y="14345"/>
                  <a:pt x="233204" y="15615"/>
                  <a:pt x="204629" y="25775"/>
                </a:cubicBezTo>
                <a:cubicBezTo>
                  <a:pt x="176054" y="35935"/>
                  <a:pt x="151924" y="39745"/>
                  <a:pt x="128429" y="60065"/>
                </a:cubicBezTo>
                <a:cubicBezTo>
                  <a:pt x="104934" y="80385"/>
                  <a:pt x="99219" y="100070"/>
                  <a:pt x="85884" y="127375"/>
                </a:cubicBezTo>
                <a:cubicBezTo>
                  <a:pt x="72549" y="154680"/>
                  <a:pt x="72549" y="166745"/>
                  <a:pt x="60484" y="195320"/>
                </a:cubicBezTo>
                <a:cubicBezTo>
                  <a:pt x="48419" y="223895"/>
                  <a:pt x="36989" y="242945"/>
                  <a:pt x="26829" y="271520"/>
                </a:cubicBezTo>
                <a:cubicBezTo>
                  <a:pt x="16669" y="300095"/>
                  <a:pt x="14764" y="310255"/>
                  <a:pt x="9684" y="338830"/>
                </a:cubicBezTo>
                <a:cubicBezTo>
                  <a:pt x="4604" y="367405"/>
                  <a:pt x="3334" y="384550"/>
                  <a:pt x="1429" y="415030"/>
                </a:cubicBezTo>
                <a:cubicBezTo>
                  <a:pt x="-476" y="445510"/>
                  <a:pt x="-476" y="460750"/>
                  <a:pt x="1429" y="491230"/>
                </a:cubicBezTo>
                <a:cubicBezTo>
                  <a:pt x="3334" y="521710"/>
                  <a:pt x="1429" y="538855"/>
                  <a:pt x="9684" y="567430"/>
                </a:cubicBezTo>
                <a:cubicBezTo>
                  <a:pt x="17939" y="596005"/>
                  <a:pt x="20479" y="611880"/>
                  <a:pt x="43974" y="635375"/>
                </a:cubicBezTo>
                <a:cubicBezTo>
                  <a:pt x="67469" y="658870"/>
                  <a:pt x="96044" y="669030"/>
                  <a:pt x="128429" y="686175"/>
                </a:cubicBezTo>
                <a:cubicBezTo>
                  <a:pt x="160814" y="703320"/>
                  <a:pt x="176054" y="712845"/>
                  <a:pt x="204629" y="719830"/>
                </a:cubicBezTo>
                <a:cubicBezTo>
                  <a:pt x="233204" y="726815"/>
                  <a:pt x="244634" y="719830"/>
                  <a:pt x="271939" y="719830"/>
                </a:cubicBezTo>
                <a:cubicBezTo>
                  <a:pt x="299244" y="719830"/>
                  <a:pt x="312579" y="731895"/>
                  <a:pt x="339884" y="719830"/>
                </a:cubicBezTo>
                <a:cubicBezTo>
                  <a:pt x="367189" y="707765"/>
                  <a:pt x="379254" y="677920"/>
                  <a:pt x="407829" y="660775"/>
                </a:cubicBezTo>
                <a:cubicBezTo>
                  <a:pt x="436404" y="643630"/>
                  <a:pt x="458629" y="653790"/>
                  <a:pt x="484029" y="635375"/>
                </a:cubicBezTo>
                <a:cubicBezTo>
                  <a:pt x="509429" y="616960"/>
                  <a:pt x="519589" y="594735"/>
                  <a:pt x="534829" y="567430"/>
                </a:cubicBezTo>
                <a:cubicBezTo>
                  <a:pt x="550069" y="540125"/>
                  <a:pt x="547529" y="527425"/>
                  <a:pt x="559594" y="500120"/>
                </a:cubicBezTo>
                <a:cubicBezTo>
                  <a:pt x="571659" y="472815"/>
                  <a:pt x="583724" y="459480"/>
                  <a:pt x="593884" y="432175"/>
                </a:cubicBezTo>
                <a:cubicBezTo>
                  <a:pt x="604044" y="404870"/>
                  <a:pt x="605314" y="391535"/>
                  <a:pt x="610394" y="364230"/>
                </a:cubicBezTo>
                <a:cubicBezTo>
                  <a:pt x="615474" y="336925"/>
                  <a:pt x="624364" y="324225"/>
                  <a:pt x="619284" y="296920"/>
                </a:cubicBezTo>
                <a:cubicBezTo>
                  <a:pt x="614204" y="269615"/>
                  <a:pt x="598329" y="256280"/>
                  <a:pt x="584994" y="228975"/>
                </a:cubicBezTo>
                <a:cubicBezTo>
                  <a:pt x="571659" y="201670"/>
                  <a:pt x="561499" y="188335"/>
                  <a:pt x="551339" y="161030"/>
                </a:cubicBezTo>
                <a:cubicBezTo>
                  <a:pt x="541179" y="133725"/>
                  <a:pt x="551974" y="115945"/>
                  <a:pt x="534829" y="93720"/>
                </a:cubicBezTo>
                <a:cubicBezTo>
                  <a:pt x="517684" y="71495"/>
                  <a:pt x="478949" y="61335"/>
                  <a:pt x="466884" y="51175"/>
                </a:cubicBezTo>
                <a:cubicBezTo>
                  <a:pt x="454819" y="41015"/>
                  <a:pt x="487204" y="49905"/>
                  <a:pt x="475139" y="42920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33" name="任意多边形 32"/>
          <p:cNvSpPr/>
          <p:nvPr>
            <p:custDataLst>
              <p:tags r:id="rId14"/>
            </p:custDataLst>
          </p:nvPr>
        </p:nvSpPr>
        <p:spPr>
          <a:xfrm>
            <a:off x="9816782" y="2378182"/>
            <a:ext cx="621030" cy="725170"/>
          </a:xfrm>
          <a:custGeom>
            <a:gdLst>
              <a:gd name="connisteX0" fmla="*/ 475138 w 620800"/>
              <a:gd name="connsiteY0" fmla="*/ 42920 h 725192"/>
              <a:gd name="connisteX1" fmla="*/ 407828 w 620800"/>
              <a:gd name="connsiteY1" fmla="*/ 17520 h 725192"/>
              <a:gd name="connisteX2" fmla="*/ 339883 w 620800"/>
              <a:gd name="connsiteY2" fmla="*/ 375 h 725192"/>
              <a:gd name="connisteX3" fmla="*/ 271938 w 620800"/>
              <a:gd name="connsiteY3" fmla="*/ 9265 h 725192"/>
              <a:gd name="connisteX4" fmla="*/ 204628 w 620800"/>
              <a:gd name="connsiteY4" fmla="*/ 25775 h 725192"/>
              <a:gd name="connisteX5" fmla="*/ 128428 w 620800"/>
              <a:gd name="connsiteY5" fmla="*/ 60065 h 725192"/>
              <a:gd name="connisteX6" fmla="*/ 85883 w 620800"/>
              <a:gd name="connsiteY6" fmla="*/ 127375 h 725192"/>
              <a:gd name="connisteX7" fmla="*/ 60483 w 620800"/>
              <a:gd name="connsiteY7" fmla="*/ 195320 h 725192"/>
              <a:gd name="connisteX8" fmla="*/ 26828 w 620800"/>
              <a:gd name="connsiteY8" fmla="*/ 271520 h 725192"/>
              <a:gd name="connisteX9" fmla="*/ 9683 w 620800"/>
              <a:gd name="connsiteY9" fmla="*/ 338830 h 725192"/>
              <a:gd name="connisteX10" fmla="*/ 1428 w 620800"/>
              <a:gd name="connsiteY10" fmla="*/ 415030 h 725192"/>
              <a:gd name="connisteX11" fmla="*/ 1428 w 620800"/>
              <a:gd name="connsiteY11" fmla="*/ 491230 h 725192"/>
              <a:gd name="connisteX12" fmla="*/ 9683 w 620800"/>
              <a:gd name="connsiteY12" fmla="*/ 567430 h 725192"/>
              <a:gd name="connisteX13" fmla="*/ 43973 w 620800"/>
              <a:gd name="connsiteY13" fmla="*/ 635375 h 725192"/>
              <a:gd name="connisteX14" fmla="*/ 128428 w 620800"/>
              <a:gd name="connsiteY14" fmla="*/ 686175 h 725192"/>
              <a:gd name="connisteX15" fmla="*/ 204628 w 620800"/>
              <a:gd name="connsiteY15" fmla="*/ 719830 h 725192"/>
              <a:gd name="connisteX16" fmla="*/ 271938 w 620800"/>
              <a:gd name="connsiteY16" fmla="*/ 719830 h 725192"/>
              <a:gd name="connisteX17" fmla="*/ 339883 w 620800"/>
              <a:gd name="connsiteY17" fmla="*/ 719830 h 725192"/>
              <a:gd name="connisteX18" fmla="*/ 407828 w 620800"/>
              <a:gd name="connsiteY18" fmla="*/ 660775 h 725192"/>
              <a:gd name="connisteX19" fmla="*/ 484028 w 620800"/>
              <a:gd name="connsiteY19" fmla="*/ 635375 h 725192"/>
              <a:gd name="connisteX20" fmla="*/ 534828 w 620800"/>
              <a:gd name="connsiteY20" fmla="*/ 567430 h 725192"/>
              <a:gd name="connisteX21" fmla="*/ 559593 w 620800"/>
              <a:gd name="connsiteY21" fmla="*/ 500120 h 725192"/>
              <a:gd name="connisteX22" fmla="*/ 593883 w 620800"/>
              <a:gd name="connsiteY22" fmla="*/ 432175 h 725192"/>
              <a:gd name="connisteX23" fmla="*/ 610393 w 620800"/>
              <a:gd name="connsiteY23" fmla="*/ 364230 h 725192"/>
              <a:gd name="connisteX24" fmla="*/ 619283 w 620800"/>
              <a:gd name="connsiteY24" fmla="*/ 296920 h 725192"/>
              <a:gd name="connisteX25" fmla="*/ 584993 w 620800"/>
              <a:gd name="connsiteY25" fmla="*/ 228975 h 725192"/>
              <a:gd name="connisteX26" fmla="*/ 551338 w 620800"/>
              <a:gd name="connsiteY26" fmla="*/ 161030 h 725192"/>
              <a:gd name="connisteX27" fmla="*/ 534828 w 620800"/>
              <a:gd name="connsiteY27" fmla="*/ 93720 h 725192"/>
              <a:gd name="connisteX28" fmla="*/ 466883 w 620800"/>
              <a:gd name="connsiteY28" fmla="*/ 51175 h 725192"/>
              <a:gd name="connisteX29" fmla="*/ 475138 w 620800"/>
              <a:gd name="connsiteY29" fmla="*/ 42920 h 725192"/>
            </a:gdLst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  <a:cxn ang="0">
                <a:pos x="connisteX9" y="connsiteY9"/>
              </a:cxn>
              <a:cxn ang="0">
                <a:pos x="connisteX10" y="connsiteY10"/>
              </a:cxn>
              <a:cxn ang="0">
                <a:pos x="connisteX11" y="connsiteY11"/>
              </a:cxn>
              <a:cxn ang="0">
                <a:pos x="connisteX12" y="connsiteY12"/>
              </a:cxn>
              <a:cxn ang="0">
                <a:pos x="connisteX13" y="connsiteY13"/>
              </a:cxn>
              <a:cxn ang="0">
                <a:pos x="connisteX14" y="connsiteY14"/>
              </a:cxn>
              <a:cxn ang="0">
                <a:pos x="connisteX15" y="connsiteY15"/>
              </a:cxn>
              <a:cxn ang="0">
                <a:pos x="connisteX16" y="connsiteY16"/>
              </a:cxn>
              <a:cxn ang="0">
                <a:pos x="connisteX17" y="connsiteY17"/>
              </a:cxn>
              <a:cxn ang="0">
                <a:pos x="connisteX18" y="connsiteY18"/>
              </a:cxn>
              <a:cxn ang="0">
                <a:pos x="connisteX19" y="connsiteY19"/>
              </a:cxn>
              <a:cxn ang="0">
                <a:pos x="connisteX20" y="connsiteY20"/>
              </a:cxn>
              <a:cxn ang="0">
                <a:pos x="connisteX21" y="connsiteY21"/>
              </a:cxn>
              <a:cxn ang="0">
                <a:pos x="connisteX22" y="connsiteY22"/>
              </a:cxn>
              <a:cxn ang="0">
                <a:pos x="connisteX23" y="connsiteY23"/>
              </a:cxn>
              <a:cxn ang="0">
                <a:pos x="connisteX24" y="connsiteY24"/>
              </a:cxn>
              <a:cxn ang="0">
                <a:pos x="connisteX25" y="connsiteY25"/>
              </a:cxn>
              <a:cxn ang="0">
                <a:pos x="connisteX26" y="connsiteY26"/>
              </a:cxn>
              <a:cxn ang="0">
                <a:pos x="connisteX27" y="connsiteY27"/>
              </a:cxn>
              <a:cxn ang="0">
                <a:pos x="connisteX28" y="connsiteY28"/>
              </a:cxn>
              <a:cxn ang="0">
                <a:pos x="connisteX29" y="connsiteY29"/>
              </a:cxn>
            </a:cxnLst>
            <a:rect l="l" t="t" r="r" b="b"/>
            <a:pathLst>
              <a:path w="620801" h="725192">
                <a:moveTo>
                  <a:pt x="475139" y="42920"/>
                </a:moveTo>
                <a:cubicBezTo>
                  <a:pt x="463074" y="35935"/>
                  <a:pt x="435134" y="25775"/>
                  <a:pt x="407829" y="17520"/>
                </a:cubicBezTo>
                <a:cubicBezTo>
                  <a:pt x="380524" y="9265"/>
                  <a:pt x="367189" y="2280"/>
                  <a:pt x="339884" y="375"/>
                </a:cubicBezTo>
                <a:cubicBezTo>
                  <a:pt x="312579" y="-1530"/>
                  <a:pt x="299244" y="4185"/>
                  <a:pt x="271939" y="9265"/>
                </a:cubicBezTo>
                <a:cubicBezTo>
                  <a:pt x="244634" y="14345"/>
                  <a:pt x="233204" y="15615"/>
                  <a:pt x="204629" y="25775"/>
                </a:cubicBezTo>
                <a:cubicBezTo>
                  <a:pt x="176054" y="35935"/>
                  <a:pt x="151924" y="39745"/>
                  <a:pt x="128429" y="60065"/>
                </a:cubicBezTo>
                <a:cubicBezTo>
                  <a:pt x="104934" y="80385"/>
                  <a:pt x="99219" y="100070"/>
                  <a:pt x="85884" y="127375"/>
                </a:cubicBezTo>
                <a:cubicBezTo>
                  <a:pt x="72549" y="154680"/>
                  <a:pt x="72549" y="166745"/>
                  <a:pt x="60484" y="195320"/>
                </a:cubicBezTo>
                <a:cubicBezTo>
                  <a:pt x="48419" y="223895"/>
                  <a:pt x="36989" y="242945"/>
                  <a:pt x="26829" y="271520"/>
                </a:cubicBezTo>
                <a:cubicBezTo>
                  <a:pt x="16669" y="300095"/>
                  <a:pt x="14764" y="310255"/>
                  <a:pt x="9684" y="338830"/>
                </a:cubicBezTo>
                <a:cubicBezTo>
                  <a:pt x="4604" y="367405"/>
                  <a:pt x="3334" y="384550"/>
                  <a:pt x="1429" y="415030"/>
                </a:cubicBezTo>
                <a:cubicBezTo>
                  <a:pt x="-476" y="445510"/>
                  <a:pt x="-476" y="460750"/>
                  <a:pt x="1429" y="491230"/>
                </a:cubicBezTo>
                <a:cubicBezTo>
                  <a:pt x="3334" y="521710"/>
                  <a:pt x="1429" y="538855"/>
                  <a:pt x="9684" y="567430"/>
                </a:cubicBezTo>
                <a:cubicBezTo>
                  <a:pt x="17939" y="596005"/>
                  <a:pt x="20479" y="611880"/>
                  <a:pt x="43974" y="635375"/>
                </a:cubicBezTo>
                <a:cubicBezTo>
                  <a:pt x="67469" y="658870"/>
                  <a:pt x="96044" y="669030"/>
                  <a:pt x="128429" y="686175"/>
                </a:cubicBezTo>
                <a:cubicBezTo>
                  <a:pt x="160814" y="703320"/>
                  <a:pt x="176054" y="712845"/>
                  <a:pt x="204629" y="719830"/>
                </a:cubicBezTo>
                <a:cubicBezTo>
                  <a:pt x="233204" y="726815"/>
                  <a:pt x="244634" y="719830"/>
                  <a:pt x="271939" y="719830"/>
                </a:cubicBezTo>
                <a:cubicBezTo>
                  <a:pt x="299244" y="719830"/>
                  <a:pt x="312579" y="731895"/>
                  <a:pt x="339884" y="719830"/>
                </a:cubicBezTo>
                <a:cubicBezTo>
                  <a:pt x="367189" y="707765"/>
                  <a:pt x="379254" y="677920"/>
                  <a:pt x="407829" y="660775"/>
                </a:cubicBezTo>
                <a:cubicBezTo>
                  <a:pt x="436404" y="643630"/>
                  <a:pt x="458629" y="653790"/>
                  <a:pt x="484029" y="635375"/>
                </a:cubicBezTo>
                <a:cubicBezTo>
                  <a:pt x="509429" y="616960"/>
                  <a:pt x="519589" y="594735"/>
                  <a:pt x="534829" y="567430"/>
                </a:cubicBezTo>
                <a:cubicBezTo>
                  <a:pt x="550069" y="540125"/>
                  <a:pt x="547529" y="527425"/>
                  <a:pt x="559594" y="500120"/>
                </a:cubicBezTo>
                <a:cubicBezTo>
                  <a:pt x="571659" y="472815"/>
                  <a:pt x="583724" y="459480"/>
                  <a:pt x="593884" y="432175"/>
                </a:cubicBezTo>
                <a:cubicBezTo>
                  <a:pt x="604044" y="404870"/>
                  <a:pt x="605314" y="391535"/>
                  <a:pt x="610394" y="364230"/>
                </a:cubicBezTo>
                <a:cubicBezTo>
                  <a:pt x="615474" y="336925"/>
                  <a:pt x="624364" y="324225"/>
                  <a:pt x="619284" y="296920"/>
                </a:cubicBezTo>
                <a:cubicBezTo>
                  <a:pt x="614204" y="269615"/>
                  <a:pt x="598329" y="256280"/>
                  <a:pt x="584994" y="228975"/>
                </a:cubicBezTo>
                <a:cubicBezTo>
                  <a:pt x="571659" y="201670"/>
                  <a:pt x="561499" y="188335"/>
                  <a:pt x="551339" y="161030"/>
                </a:cubicBezTo>
                <a:cubicBezTo>
                  <a:pt x="541179" y="133725"/>
                  <a:pt x="551974" y="115945"/>
                  <a:pt x="534829" y="93720"/>
                </a:cubicBezTo>
                <a:cubicBezTo>
                  <a:pt x="517684" y="71495"/>
                  <a:pt x="478949" y="61335"/>
                  <a:pt x="466884" y="51175"/>
                </a:cubicBezTo>
                <a:cubicBezTo>
                  <a:pt x="454819" y="41015"/>
                  <a:pt x="487204" y="49905"/>
                  <a:pt x="475139" y="42920"/>
                </a:cubicBezTo>
                <a:close/>
              </a:path>
            </a:pathLst>
          </a:custGeom>
          <a:noFill/>
          <a:ln w="25400">
            <a:solidFill>
              <a:srgbClr val="FF0000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24583" name="TextBox 9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5174615" y="3923030"/>
            <a:ext cx="485584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8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000" b="0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lang="zh-CN" altLang="en-US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lang="zh-CN" altLang="en-US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lang="zh-CN" altLang="en-US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lang="zh-CN" altLang="en-US"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lvl="0">
              <a:lnSpc>
                <a:spcPct val="100000"/>
              </a:lnSpc>
            </a:pPr>
            <a:r>
              <a:rPr lang="en-US" altLang="zh-CN" sz="3200" b="1" spc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18</a:t>
            </a:r>
            <a:r>
              <a:rPr lang="zh-CN" altLang="en-US" sz="3200" b="1" spc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和</a:t>
            </a:r>
            <a:r>
              <a:rPr lang="en-US" altLang="zh-CN" sz="3200" b="1" spc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27</a:t>
            </a:r>
            <a:r>
              <a:rPr lang="zh-CN" altLang="en-US" sz="3200" b="1" spc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的最大公因数是</a:t>
            </a:r>
            <a:r>
              <a:rPr lang="en-US" altLang="zh-CN" sz="3200" b="1" spc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9</a:t>
            </a:r>
            <a:r>
              <a:rPr lang="zh-CN" altLang="en-US" sz="3200" b="1" spc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。</a:t>
            </a:r>
            <a:endParaRPr lang="zh-CN" altLang="en-US" sz="3200" b="1">
              <a:solidFill>
                <a:srgbClr val="FF000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cxnSp>
        <p:nvCxnSpPr>
          <p:cNvPr id="34" name="曲线连接符 33"/>
          <p:cNvCxnSpPr/>
          <p:nvPr/>
        </p:nvCxnSpPr>
        <p:spPr>
          <a:xfrm rot="10800000" flipV="1">
            <a:off x="8960802" y="3203047"/>
            <a:ext cx="1101725" cy="784225"/>
          </a:xfrm>
          <a:prstGeom prst="curvedConnector3">
            <a:avLst>
              <a:gd name="adj1" fmla="val 49971"/>
            </a:avLst>
          </a:prstGeom>
          <a:ln w="38100" cmpd="sng">
            <a:solidFill>
              <a:schemeClr val="accent4">
                <a:lumMod val="75000"/>
              </a:schemeClr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93" name="文本框 11"/>
          <p:cNvSpPr/>
          <p:nvPr>
            <p:custDataLst>
              <p:tags r:id="rId16"/>
            </p:custDataLst>
          </p:nvPr>
        </p:nvSpPr>
        <p:spPr>
          <a:xfrm>
            <a:off x="344805" y="5388610"/>
            <a:ext cx="11301095" cy="953135"/>
          </a:xfrm>
          <a:prstGeom prst="rect">
            <a:avLst/>
          </a:prstGeom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800" b="1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方法：</a:t>
            </a:r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先找出各个数的因数</a:t>
            </a:r>
            <a:r>
              <a:rPr lang="en-US" altLang="zh-CN" sz="2800" b="1">
                <a:solidFill>
                  <a:schemeClr val="accent4">
                    <a:lumMod val="7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再找出两个数的公因数</a:t>
            </a:r>
            <a:r>
              <a:rPr lang="en-US" altLang="zh-CN" sz="2800" b="1">
                <a:solidFill>
                  <a:schemeClr val="accent4">
                    <a:lumMod val="7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800" b="1">
                <a:solidFill>
                  <a:schemeClr val="accent4">
                    <a:lumMod val="7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最后确定最大公因数。</a:t>
            </a:r>
            <a:endParaRPr lang="zh-CN" altLang="en-US" sz="2800" b="1">
              <a:solidFill>
                <a:schemeClr val="accent4">
                  <a:lumMod val="7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49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56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6" tmFilter="0, 0; 0.125,0.2665; 0.25,0.4; 0.375,0.465; 0.5,0.5;  0.625,0.535; 0.75,0.6; 0.875,0.7335; 1,1">
                                          <p:stCondLst>
                                            <p:cond delay="16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3" tmFilter="0, 0; 0.125,0.2665; 0.25,0.4; 0.375,0.465; 0.5,0.5;  0.625,0.535; 0.75,0.6; 0.875,0.7335; 1,1">
                                          <p:stCondLst>
                                            <p:cond delay="331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1" tmFilter="0, 0; 0.125,0.2665; 0.25,0.4; 0.375,0.465; 0.5,0.5;  0.625,0.535; 0.75,0.6; 0.875,0.7335; 1,1">
                                          <p:stCondLst>
                                            <p:cond delay="41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7">
                                          <p:stCondLst>
                                            <p:cond delay="16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41" decel="50000">
                                          <p:stCondLst>
                                            <p:cond delay="16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7">
                                          <p:stCondLst>
                                            <p:cond delay="32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41" decel="50000">
                                          <p:stCondLst>
                                            <p:cond delay="33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7">
                                          <p:stCondLst>
                                            <p:cond delay="41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41" decel="50000">
                                          <p:stCondLst>
                                            <p:cond delay="417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7">
                                          <p:stCondLst>
                                            <p:cond delay="4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41" decel="50000">
                                          <p:stCondLst>
                                            <p:cond delay="45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2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 fill="hold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3">
                                            <p:txEl>
                                              <p:charRg st="0" end="3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 fill="hold"/>
                                        <p:tgtEl>
                                          <p:spTgt spid="24593">
                                            <p:txEl>
                                              <p:charRg st="0" end="3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3" grpId="0"/>
      <p:bldP spid="26" grpId="0"/>
      <p:bldP spid="32" grpId="0"/>
      <p:bldP spid="33" grpId="0"/>
      <p:bldP spid="2458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7198" y="1163955"/>
            <a:ext cx="1353820" cy="1353820"/>
          </a:xfrm>
          <a:prstGeom prst="rect">
            <a:avLst/>
          </a:prstGeom>
        </p:spPr>
      </p:pic>
      <p:sp>
        <p:nvSpPr>
          <p:cNvPr id="6" name="AutoShape 27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410301" y="1237609"/>
            <a:ext cx="6285830" cy="525877"/>
          </a:xfrm>
          <a:prstGeom prst="wedgeRoundRectCallout">
            <a:avLst>
              <a:gd name="adj1" fmla="val -57518"/>
              <a:gd name="adj2" fmla="val -20830"/>
              <a:gd name="adj3" fmla="val 16667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你还有其他方法吗？和同学讨论一下。</a:t>
            </a:r>
            <a:endParaRPr kumimoji="0" lang="en-US" altLang="zh-CN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9" name="TextBox 9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792856" y="2171013"/>
            <a:ext cx="2592387" cy="69352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lang="en-US" altLang="zh-CN" sz="3600">
                <a:latin typeface="+mn-lt"/>
                <a:ea typeface="+mn-ea"/>
                <a:cs typeface="+mn-ea"/>
                <a:sym typeface="+mn-lt"/>
              </a:rPr>
              <a:t>18=2×3×3</a:t>
            </a:r>
            <a:endParaRPr lang="en-US" altLang="zh-CN" sz="3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" name="TextBox 9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6104698" y="2171330"/>
            <a:ext cx="2771775" cy="693523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lang="en-US" altLang="zh-CN" sz="3600">
                <a:latin typeface="+mn-lt"/>
                <a:ea typeface="+mn-ea"/>
                <a:cs typeface="+mn-ea"/>
                <a:sym typeface="+mn-lt"/>
              </a:rPr>
              <a:t>27=3×3×3</a:t>
            </a:r>
            <a:endParaRPr lang="en-US" altLang="zh-CN" sz="360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4294008" y="2802838"/>
            <a:ext cx="4174485" cy="1068387"/>
            <a:chOff x="2833552" y="2151327"/>
            <a:chExt cx="4174799" cy="1068495"/>
          </a:xfrm>
        </p:grpSpPr>
        <p:grpSp>
          <p:nvGrpSpPr>
            <p:cNvPr id="15367" name="组合 24"/>
            <p:cNvGrpSpPr/>
            <p:nvPr/>
          </p:nvGrpSpPr>
          <p:grpSpPr>
            <a:xfrm>
              <a:off x="2833552" y="2151327"/>
              <a:ext cx="4174799" cy="498208"/>
              <a:chOff x="2833552" y="2151327"/>
              <a:chExt cx="4174799" cy="498208"/>
            </a:xfrm>
          </p:grpSpPr>
          <p:cxnSp>
            <p:nvCxnSpPr>
              <p:cNvPr id="17" name="直接连接符 16"/>
              <p:cNvCxnSpPr/>
              <p:nvPr>
                <p:custDataLst>
                  <p:tags r:id="rId8"/>
                </p:custDataLst>
              </p:nvPr>
            </p:nvCxnSpPr>
            <p:spPr>
              <a:xfrm>
                <a:off x="2833552" y="2151958"/>
                <a:ext cx="863665" cy="0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>
                <p:custDataLst>
                  <p:tags r:id="rId9"/>
                </p:custDataLst>
              </p:nvPr>
            </p:nvCxnSpPr>
            <p:spPr>
              <a:xfrm>
                <a:off x="6144686" y="2151327"/>
                <a:ext cx="863665" cy="0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>
                <p:custDataLst>
                  <p:tags r:id="rId10"/>
                </p:custDataLst>
              </p:nvPr>
            </p:nvCxnSpPr>
            <p:spPr>
              <a:xfrm flipH="1">
                <a:off x="3290786" y="2151327"/>
                <a:ext cx="0" cy="492175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直接连接符 21"/>
              <p:cNvCxnSpPr/>
              <p:nvPr>
                <p:custDataLst>
                  <p:tags r:id="rId11"/>
                </p:custDataLst>
              </p:nvPr>
            </p:nvCxnSpPr>
            <p:spPr>
              <a:xfrm flipH="1">
                <a:off x="6577788" y="2151327"/>
                <a:ext cx="0" cy="492175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直接连接符 22"/>
              <p:cNvCxnSpPr/>
              <p:nvPr>
                <p:custDataLst>
                  <p:tags r:id="rId12"/>
                </p:custDataLst>
              </p:nvPr>
            </p:nvCxnSpPr>
            <p:spPr>
              <a:xfrm>
                <a:off x="3285060" y="2649535"/>
                <a:ext cx="3292723" cy="0"/>
              </a:xfrm>
              <a:prstGeom prst="line">
                <a:avLst/>
              </a:prstGeom>
              <a:ln w="12700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7" name="直接箭头连接符 26"/>
            <p:cNvCxnSpPr/>
            <p:nvPr>
              <p:custDataLst>
                <p:tags r:id="rId13"/>
              </p:custDataLst>
            </p:nvPr>
          </p:nvCxnSpPr>
          <p:spPr>
            <a:xfrm flipH="1">
              <a:off x="4975248" y="2643502"/>
              <a:ext cx="0" cy="576320"/>
            </a:xfrm>
            <a:prstGeom prst="straightConnector1">
              <a:avLst/>
            </a:prstGeom>
            <a:ln w="1270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29" name="TextBox 9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292303" y="3783821"/>
            <a:ext cx="6446837" cy="62671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b="1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28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indent="828040">
              <a:lnSpc>
                <a:spcPct val="120000"/>
              </a:lnSpc>
              <a:defRPr/>
            </a:pPr>
            <a:r>
              <a:rPr lang="en-US" altLang="zh-CN" sz="32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18</a:t>
            </a:r>
            <a:r>
              <a:rPr lang="zh-CN" altLang="en-US" sz="32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和</a:t>
            </a:r>
            <a:r>
              <a:rPr lang="en-US" altLang="zh-CN" sz="32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27</a:t>
            </a:r>
            <a:r>
              <a:rPr lang="zh-CN" altLang="en-US" sz="32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的最大公因数是</a:t>
            </a:r>
            <a:r>
              <a:rPr lang="en-US" altLang="zh-CN" sz="32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9</a:t>
            </a:r>
            <a:r>
              <a:rPr lang="zh-CN" altLang="en-US" sz="320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。</a:t>
            </a:r>
            <a:endParaRPr lang="zh-CN" altLang="en-US" sz="3200">
              <a:solidFill>
                <a:srgbClr val="FF0000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20" name="组合 19"/>
          <p:cNvGrpSpPr/>
          <p:nvPr/>
        </p:nvGrpSpPr>
        <p:grpSpPr>
          <a:xfrm>
            <a:off x="119337" y="4580485"/>
            <a:ext cx="4109554" cy="1454785"/>
            <a:chOff x="3044" y="6402"/>
            <a:chExt cx="7735" cy="2291"/>
          </a:xfrm>
        </p:grpSpPr>
        <p:sp>
          <p:nvSpPr>
            <p:cNvPr id="130" name="云形标注 129"/>
            <p:cNvSpPr/>
            <p:nvPr>
              <p:custDataLst>
                <p:tags r:id="rId15"/>
              </p:custDataLst>
            </p:nvPr>
          </p:nvSpPr>
          <p:spPr>
            <a:xfrm>
              <a:off x="3044" y="6402"/>
              <a:ext cx="7731" cy="2291"/>
            </a:xfrm>
            <a:prstGeom prst="cloudCallout">
              <a:avLst>
                <a:gd name="adj1" fmla="val 24718"/>
                <a:gd name="adj2" fmla="val -140237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endParaRPr lang="zh-CN" altLang="en-US" sz="2800">
                <a:solidFill>
                  <a:srgbClr val="00B0F0"/>
                </a:solidFill>
                <a:cs typeface="+mn-ea"/>
                <a:sym typeface="+mn-lt"/>
              </a:endParaRPr>
            </a:p>
          </p:txBody>
        </p:sp>
        <p:sp>
          <p:nvSpPr>
            <p:cNvPr id="59" name="Rectangle 710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3642" y="6797"/>
              <a:ext cx="7137" cy="150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2800" b="1">
                  <a:solidFill>
                    <a:schemeClr val="tx1"/>
                  </a:solidFill>
                  <a:cs typeface="+mn-ea"/>
                  <a:sym typeface="+mn-lt"/>
                </a:rPr>
                <a:t>可以把两个数分成几个数质数相乘的形式。</a:t>
              </a:r>
              <a:endParaRPr lang="zh-CN" sz="2800" b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2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0840" y="1131570"/>
            <a:ext cx="1353820" cy="1353820"/>
          </a:xfrm>
          <a:prstGeom prst="rect">
            <a:avLst/>
          </a:prstGeom>
        </p:spPr>
      </p:pic>
      <p:grpSp>
        <p:nvGrpSpPr>
          <p:cNvPr id="66" name="组合 65"/>
          <p:cNvGrpSpPr/>
          <p:nvPr/>
        </p:nvGrpSpPr>
        <p:grpSpPr>
          <a:xfrm>
            <a:off x="2366010" y="2466340"/>
            <a:ext cx="2499360" cy="1803400"/>
            <a:chOff x="4719" y="3888"/>
            <a:chExt cx="3936" cy="2840"/>
          </a:xfrm>
        </p:grpSpPr>
        <p:sp>
          <p:nvSpPr>
            <p:cNvPr id="12" name="文本框 11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5786" y="3888"/>
              <a:ext cx="1260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latin typeface="+mn-lt"/>
                  <a:cs typeface="+mn-ea"/>
                  <a:sym typeface="+mn-lt"/>
                </a:rPr>
                <a:t>18</a:t>
              </a:r>
              <a:endParaRPr lang="en-US" altLang="zh-CN" sz="3600" b="1"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13" name="文本框 12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7092" y="3888"/>
              <a:ext cx="1251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latin typeface="+mn-lt"/>
                  <a:cs typeface="+mn-ea"/>
                  <a:sym typeface="+mn-lt"/>
                </a:rPr>
                <a:t>27</a:t>
              </a:r>
              <a:endParaRPr lang="en-US" altLang="zh-CN" sz="3600" b="1">
                <a:latin typeface="+mn-lt"/>
                <a:cs typeface="+mn-ea"/>
                <a:sym typeface="+mn-lt"/>
              </a:endParaRPr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5560" y="4095"/>
              <a:ext cx="3070" cy="851"/>
              <a:chOff x="4624387" y="2059169"/>
              <a:chExt cx="1083469" cy="295276"/>
            </a:xfrm>
          </p:grpSpPr>
          <p:cxnSp>
            <p:nvCxnSpPr>
              <p:cNvPr id="15" name="直接连接符 14"/>
              <p:cNvCxnSpPr/>
              <p:nvPr>
                <p:custDataLst>
                  <p:tags r:id="rId7"/>
                </p:custDataLst>
              </p:nvPr>
            </p:nvCxnSpPr>
            <p:spPr>
              <a:xfrm flipH="1">
                <a:off x="4625953" y="2059169"/>
                <a:ext cx="0" cy="295276"/>
              </a:xfrm>
              <a:prstGeom prst="line">
                <a:avLst/>
              </a:prstGeom>
              <a:noFill/>
              <a:ln w="1905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16" name="直接连接符 15"/>
              <p:cNvCxnSpPr/>
              <p:nvPr>
                <p:custDataLst>
                  <p:tags r:id="rId8"/>
                </p:custDataLst>
              </p:nvPr>
            </p:nvCxnSpPr>
            <p:spPr>
              <a:xfrm flipH="1">
                <a:off x="4624387" y="2347913"/>
                <a:ext cx="1083469" cy="0"/>
              </a:xfrm>
              <a:prstGeom prst="line">
                <a:avLst/>
              </a:prstGeom>
              <a:noFill/>
              <a:ln w="1905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17" name="文本框 16"/>
            <p:cNvSpPr txBox="1"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4719" y="3918"/>
              <a:ext cx="888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solidFill>
                    <a:srgbClr val="FF0000"/>
                  </a:solidFill>
                  <a:latin typeface="+mn-lt"/>
                  <a:cs typeface="+mn-ea"/>
                  <a:sym typeface="+mn-lt"/>
                </a:rPr>
                <a:t>3</a:t>
              </a:r>
              <a:endParaRPr lang="en-US" altLang="zh-CN" sz="3600" b="1">
                <a:solidFill>
                  <a:srgbClr val="FF0000"/>
                </a:solidFill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18" name="文本框 17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6098" y="4805"/>
              <a:ext cx="1251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latin typeface="+mn-lt"/>
                  <a:cs typeface="+mn-ea"/>
                  <a:sym typeface="+mn-lt"/>
                </a:rPr>
                <a:t>6</a:t>
              </a:r>
              <a:endParaRPr lang="en-US" altLang="zh-CN" sz="3600" b="1"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19" name="文本框 18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7404" y="4805"/>
              <a:ext cx="1251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latin typeface="+mn-lt"/>
                  <a:cs typeface="+mn-ea"/>
                  <a:sym typeface="+mn-lt"/>
                </a:rPr>
                <a:t>9</a:t>
              </a:r>
              <a:endParaRPr lang="en-US" altLang="zh-CN" sz="3600" b="1">
                <a:latin typeface="+mn-lt"/>
                <a:cs typeface="+mn-ea"/>
                <a:sym typeface="+mn-lt"/>
              </a:endParaRPr>
            </a:p>
          </p:txBody>
        </p:sp>
        <p:grpSp>
          <p:nvGrpSpPr>
            <p:cNvPr id="20" name="组合 19"/>
            <p:cNvGrpSpPr/>
            <p:nvPr/>
          </p:nvGrpSpPr>
          <p:grpSpPr>
            <a:xfrm>
              <a:off x="5722" y="4997"/>
              <a:ext cx="2836" cy="851"/>
              <a:chOff x="4624388" y="2059169"/>
              <a:chExt cx="1000125" cy="295276"/>
            </a:xfrm>
          </p:grpSpPr>
          <p:cxnSp>
            <p:nvCxnSpPr>
              <p:cNvPr id="47" name="直接连接符 46"/>
              <p:cNvCxnSpPr/>
              <p:nvPr>
                <p:custDataLst>
                  <p:tags r:id="rId12"/>
                </p:custDataLst>
              </p:nvPr>
            </p:nvCxnSpPr>
            <p:spPr>
              <a:xfrm flipH="1">
                <a:off x="4629220" y="2059169"/>
                <a:ext cx="0" cy="295276"/>
              </a:xfrm>
              <a:prstGeom prst="line">
                <a:avLst/>
              </a:prstGeom>
              <a:noFill/>
              <a:ln w="1905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  <p:cxnSp>
            <p:nvCxnSpPr>
              <p:cNvPr id="48" name="直接连接符 47"/>
              <p:cNvCxnSpPr/>
              <p:nvPr>
                <p:custDataLst>
                  <p:tags r:id="rId13"/>
                </p:custDataLst>
              </p:nvPr>
            </p:nvCxnSpPr>
            <p:spPr>
              <a:xfrm flipH="1">
                <a:off x="4624388" y="2347913"/>
                <a:ext cx="1000125" cy="0"/>
              </a:xfrm>
              <a:prstGeom prst="line">
                <a:avLst/>
              </a:prstGeom>
              <a:noFill/>
              <a:ln w="19050" cap="flat" cmpd="sng" algn="ctr">
                <a:solidFill>
                  <a:schemeClr val="tx1"/>
                </a:solidFill>
                <a:prstDash val="solid"/>
                <a:miter lim="800000"/>
              </a:ln>
              <a:effectLst/>
            </p:spPr>
          </p:cxnSp>
        </p:grpSp>
        <p:sp>
          <p:nvSpPr>
            <p:cNvPr id="49" name="文本框 48"/>
            <p:cNvSpPr txBox="1"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4924" y="4904"/>
              <a:ext cx="888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solidFill>
                    <a:srgbClr val="FF0000"/>
                  </a:solidFill>
                  <a:latin typeface="+mn-lt"/>
                  <a:cs typeface="+mn-ea"/>
                  <a:sym typeface="+mn-lt"/>
                </a:rPr>
                <a:t>3</a:t>
              </a:r>
              <a:endParaRPr lang="en-US" altLang="zh-CN" sz="3600" b="1">
                <a:solidFill>
                  <a:srgbClr val="FF0000"/>
                </a:solidFill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50" name="文本框 49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6123" y="5712"/>
              <a:ext cx="888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latin typeface="+mn-lt"/>
                  <a:cs typeface="+mn-ea"/>
                  <a:sym typeface="+mn-lt"/>
                </a:rPr>
                <a:t>2</a:t>
              </a:r>
              <a:endParaRPr lang="en-US" altLang="zh-CN" sz="3600" b="1"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51" name="文本框 50"/>
            <p:cNvSpPr txBox="1"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7428" y="5712"/>
              <a:ext cx="888" cy="10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defTabSz="457200" eaLnBrk="0" hangingPunct="0"/>
              <a:r>
                <a:rPr lang="en-US" altLang="zh-CN" sz="3600" b="1">
                  <a:latin typeface="+mn-lt"/>
                  <a:cs typeface="+mn-ea"/>
                  <a:sym typeface="+mn-lt"/>
                </a:rPr>
                <a:t>3</a:t>
              </a:r>
              <a:endParaRPr lang="en-US" altLang="zh-CN" sz="3600" b="1">
                <a:latin typeface="+mn-lt"/>
                <a:cs typeface="+mn-ea"/>
                <a:sym typeface="+mn-lt"/>
              </a:endParaRPr>
            </a:p>
          </p:txBody>
        </p:sp>
      </p:grpSp>
      <p:sp>
        <p:nvSpPr>
          <p:cNvPr id="58" name="文本框 57"/>
          <p:cNvSpPr txBox="1"/>
          <p:nvPr>
            <p:custDataLst>
              <p:tags r:id="rId17"/>
            </p:custDataLst>
          </p:nvPr>
        </p:nvSpPr>
        <p:spPr>
          <a:xfrm>
            <a:off x="4779814" y="2520224"/>
            <a:ext cx="49872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0" hangingPunct="0">
              <a:defRPr/>
            </a:pPr>
            <a:r>
              <a:rPr lang="en-US" altLang="zh-CN" sz="2800" b="1">
                <a:cs typeface="+mn-ea"/>
                <a:sym typeface="+mn-lt"/>
              </a:rPr>
              <a:t>···</a:t>
            </a:r>
            <a:r>
              <a:rPr lang="zh-CN" altLang="en-US" sz="2800" b="1">
                <a:cs typeface="+mn-ea"/>
                <a:sym typeface="+mn-lt"/>
              </a:rPr>
              <a:t>用公有的质</a:t>
            </a:r>
            <a:r>
              <a:rPr lang="zh-CN" altLang="en-US" sz="2800" b="1" spc="300">
                <a:cs typeface="+mn-ea"/>
                <a:sym typeface="+mn-lt"/>
              </a:rPr>
              <a:t>数</a:t>
            </a:r>
            <a:r>
              <a:rPr lang="en-US" altLang="zh-CN" sz="2800" b="1" spc="300">
                <a:solidFill>
                  <a:srgbClr val="FF0000"/>
                </a:solidFill>
                <a:cs typeface="+mn-ea"/>
                <a:sym typeface="+mn-lt"/>
              </a:rPr>
              <a:t>3</a:t>
            </a:r>
            <a:r>
              <a:rPr lang="zh-CN" altLang="en-US" sz="2800" b="1">
                <a:cs typeface="+mn-ea"/>
                <a:sym typeface="+mn-lt"/>
              </a:rPr>
              <a:t>除</a:t>
            </a: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59" name="文本框 58"/>
          <p:cNvSpPr txBox="1"/>
          <p:nvPr>
            <p:custDataLst>
              <p:tags r:id="rId18"/>
            </p:custDataLst>
          </p:nvPr>
        </p:nvSpPr>
        <p:spPr>
          <a:xfrm>
            <a:off x="4767373" y="3126216"/>
            <a:ext cx="5308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0" hangingPunct="0">
              <a:defRPr/>
            </a:pPr>
            <a:r>
              <a:rPr lang="en-US" altLang="zh-CN" sz="2800" b="1">
                <a:cs typeface="+mn-ea"/>
                <a:sym typeface="+mn-lt"/>
              </a:rPr>
              <a:t>···</a:t>
            </a:r>
            <a:r>
              <a:rPr lang="zh-CN" altLang="en-US" sz="2800" b="1">
                <a:cs typeface="+mn-ea"/>
                <a:sym typeface="+mn-lt"/>
              </a:rPr>
              <a:t>用公有的质</a:t>
            </a:r>
            <a:r>
              <a:rPr lang="zh-CN" altLang="en-US" sz="2800" b="1" spc="300">
                <a:cs typeface="+mn-ea"/>
                <a:sym typeface="+mn-lt"/>
              </a:rPr>
              <a:t>数</a:t>
            </a:r>
            <a:r>
              <a:rPr lang="en-US" altLang="zh-CN" sz="2800" b="1" spc="300">
                <a:solidFill>
                  <a:srgbClr val="FF0000"/>
                </a:solidFill>
                <a:cs typeface="+mn-ea"/>
                <a:sym typeface="+mn-lt"/>
              </a:rPr>
              <a:t>3</a:t>
            </a:r>
            <a:r>
              <a:rPr lang="zh-CN" altLang="en-US" sz="2800" b="1">
                <a:cs typeface="+mn-ea"/>
                <a:sym typeface="+mn-lt"/>
              </a:rPr>
              <a:t>除</a:t>
            </a:r>
            <a:endParaRPr lang="zh-CN" altLang="en-US" sz="2800" b="1">
              <a:cs typeface="+mn-ea"/>
              <a:sym typeface="+mn-lt"/>
            </a:endParaRPr>
          </a:p>
        </p:txBody>
      </p:sp>
      <p:sp>
        <p:nvSpPr>
          <p:cNvPr id="62" name="文本框 61"/>
          <p:cNvSpPr txBox="1"/>
          <p:nvPr>
            <p:custDataLst>
              <p:tags r:id="rId19"/>
            </p:custDataLst>
          </p:nvPr>
        </p:nvSpPr>
        <p:spPr>
          <a:xfrm>
            <a:off x="2058670" y="4675809"/>
            <a:ext cx="518287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0" hangingPunct="0">
              <a:defRPr/>
            </a:pPr>
            <a:r>
              <a:rPr lang="en-US" altLang="zh-CN" sz="2800" b="1">
                <a:cs typeface="+mn-ea"/>
                <a:sym typeface="+mn-lt"/>
              </a:rPr>
              <a:t>18</a:t>
            </a:r>
            <a:r>
              <a:rPr lang="zh-CN" altLang="en-US" sz="2800" b="1" spc="300">
                <a:cs typeface="+mn-ea"/>
                <a:sym typeface="+mn-lt"/>
              </a:rPr>
              <a:t>和</a:t>
            </a:r>
            <a:r>
              <a:rPr lang="en-US" altLang="zh-CN" sz="2800" b="1">
                <a:cs typeface="+mn-ea"/>
                <a:sym typeface="+mn-lt"/>
              </a:rPr>
              <a:t>27</a:t>
            </a:r>
            <a:r>
              <a:rPr lang="zh-CN" altLang="en-US" sz="2800" b="1">
                <a:cs typeface="+mn-ea"/>
                <a:sym typeface="+mn-lt"/>
              </a:rPr>
              <a:t>的最大公因数：</a:t>
            </a:r>
            <a:endParaRPr lang="zh-CN" altLang="en-US" sz="2800" b="1" spc="450">
              <a:cs typeface="+mn-ea"/>
              <a:sym typeface="+mn-lt"/>
            </a:endParaRPr>
          </a:p>
        </p:txBody>
      </p:sp>
      <p:sp>
        <p:nvSpPr>
          <p:cNvPr id="63" name="文本框 62"/>
          <p:cNvSpPr txBox="1"/>
          <p:nvPr>
            <p:custDataLst>
              <p:tags r:id="rId20"/>
            </p:custDataLst>
          </p:nvPr>
        </p:nvSpPr>
        <p:spPr>
          <a:xfrm>
            <a:off x="5763577" y="4553869"/>
            <a:ext cx="2955925" cy="6451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 eaLnBrk="0" hangingPunct="0">
              <a:defRPr/>
            </a:pPr>
            <a:r>
              <a:rPr lang="en-US" altLang="zh-CN" sz="3600" b="1">
                <a:solidFill>
                  <a:srgbClr val="FF0000"/>
                </a:solidFill>
                <a:cs typeface="+mn-ea"/>
                <a:sym typeface="+mn-lt"/>
              </a:rPr>
              <a:t>3×</a:t>
            </a:r>
            <a:r>
              <a:rPr lang="en-US" altLang="zh-CN" sz="3600" b="1" spc="600">
                <a:solidFill>
                  <a:srgbClr val="FF0000"/>
                </a:solidFill>
                <a:cs typeface="+mn-ea"/>
                <a:sym typeface="+mn-lt"/>
              </a:rPr>
              <a:t>3=</a:t>
            </a:r>
            <a:r>
              <a:rPr lang="en-US" altLang="zh-CN" sz="3600" b="1">
                <a:solidFill>
                  <a:srgbClr val="FF0000"/>
                </a:solidFill>
                <a:cs typeface="+mn-ea"/>
                <a:sym typeface="+mn-lt"/>
              </a:rPr>
              <a:t>9</a:t>
            </a:r>
            <a:endParaRPr lang="en-US" altLang="zh-CN" sz="3600" b="1" spc="450">
              <a:solidFill>
                <a:srgbClr val="FF0000"/>
              </a:solidFill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21"/>
            </p:custDataLst>
          </p:nvPr>
        </p:nvSpPr>
        <p:spPr>
          <a:xfrm>
            <a:off x="1834935" y="1281791"/>
            <a:ext cx="4870244" cy="52322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怎样求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18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和</a:t>
            </a:r>
            <a:r>
              <a:rPr lang="en-US" altLang="zh-CN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27</a:t>
            </a:r>
            <a:r>
              <a:rPr lang="zh-CN" altLang="en-US" sz="28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cs typeface="+mn-ea"/>
                <a:sym typeface="+mn-lt"/>
              </a:rPr>
              <a:t>的最大公因数？</a:t>
            </a:r>
            <a:endParaRPr lang="zh-CN" altLang="en-US" sz="2800" b="1"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59" grpId="0"/>
      <p:bldP spid="62" grpId="0"/>
      <p:bldP spid="6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8118" y="929809"/>
            <a:ext cx="1353820" cy="1353820"/>
          </a:xfrm>
          <a:prstGeom prst="rect">
            <a:avLst/>
          </a:prstGeom>
        </p:spPr>
      </p:pic>
      <p:sp>
        <p:nvSpPr>
          <p:cNvPr id="17420" name="矩形 2"/>
          <p:cNvSpPr/>
          <p:nvPr>
            <p:custDataLst>
              <p:tags r:id="rId5"/>
            </p:custDataLst>
          </p:nvPr>
        </p:nvSpPr>
        <p:spPr>
          <a:xfrm>
            <a:off x="1668992" y="1163383"/>
            <a:ext cx="4870244" cy="656846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cs typeface="+mn-ea"/>
                <a:sym typeface="+mn-lt"/>
              </a:rPr>
              <a:t>怎样求</a:t>
            </a:r>
            <a:r>
              <a:rPr lang="en-US" altLang="zh-CN" sz="2800" b="1">
                <a:cs typeface="+mn-ea"/>
                <a:sym typeface="+mn-lt"/>
              </a:rPr>
              <a:t>24</a:t>
            </a:r>
            <a:r>
              <a:rPr lang="zh-CN" altLang="en-US" sz="2800" b="1">
                <a:cs typeface="+mn-ea"/>
                <a:sym typeface="+mn-lt"/>
              </a:rPr>
              <a:t>和</a:t>
            </a:r>
            <a:r>
              <a:rPr lang="en-US" altLang="zh-CN" sz="2800" b="1">
                <a:cs typeface="+mn-ea"/>
                <a:sym typeface="+mn-lt"/>
              </a:rPr>
              <a:t>36</a:t>
            </a:r>
            <a:r>
              <a:rPr lang="zh-CN" altLang="en-US" sz="2800" b="1">
                <a:cs typeface="+mn-ea"/>
                <a:sym typeface="+mn-lt"/>
              </a:rPr>
              <a:t>的最大公因数？</a:t>
            </a:r>
            <a:endParaRPr lang="zh-CN" altLang="en-US" sz="2800" b="1"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70927" y="2069153"/>
            <a:ext cx="7137434" cy="4231951"/>
          </a:xfrm>
          <a:prstGeom prst="rect">
            <a:avLst/>
          </a:prstGeom>
        </p:spPr>
      </p:pic>
      <p:grpSp>
        <p:nvGrpSpPr>
          <p:cNvPr id="20" name="组合 19"/>
          <p:cNvGrpSpPr/>
          <p:nvPr/>
        </p:nvGrpSpPr>
        <p:grpSpPr>
          <a:xfrm>
            <a:off x="7127240" y="306070"/>
            <a:ext cx="4909185" cy="1454785"/>
            <a:chOff x="3044" y="6402"/>
            <a:chExt cx="7731" cy="2291"/>
          </a:xfrm>
        </p:grpSpPr>
        <p:sp>
          <p:nvSpPr>
            <p:cNvPr id="130" name="云形标注 129"/>
            <p:cNvSpPr/>
            <p:nvPr>
              <p:custDataLst>
                <p:tags r:id="rId8"/>
              </p:custDataLst>
            </p:nvPr>
          </p:nvSpPr>
          <p:spPr>
            <a:xfrm>
              <a:off x="3044" y="6402"/>
              <a:ext cx="7731" cy="2291"/>
            </a:xfrm>
            <a:prstGeom prst="cloudCallout">
              <a:avLst>
                <a:gd name="adj1" fmla="val -47846"/>
                <a:gd name="adj2" fmla="val 63103"/>
              </a:avLst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endParaRPr lang="zh-CN" altLang="en-US" sz="2000">
                <a:solidFill>
                  <a:srgbClr val="00B0F0"/>
                </a:solidFill>
                <a:cs typeface="+mn-ea"/>
                <a:sym typeface="+mn-lt"/>
              </a:endParaRPr>
            </a:p>
          </p:txBody>
        </p:sp>
        <p:sp>
          <p:nvSpPr>
            <p:cNvPr id="59" name="Rectangle 710"/>
            <p:cNvSpPr>
              <a:spLocks noChangeArrowheads="1"/>
            </p:cNvSpPr>
            <p:nvPr>
              <p:custDataLst>
                <p:tags r:id="rId9"/>
              </p:custDataLst>
            </p:nvPr>
          </p:nvSpPr>
          <p:spPr bwMode="auto">
            <a:xfrm>
              <a:off x="3637" y="6893"/>
              <a:ext cx="6609" cy="130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sz="2400" b="1">
                  <a:solidFill>
                    <a:schemeClr val="tx1"/>
                  </a:solidFill>
                  <a:cs typeface="+mn-ea"/>
                  <a:sym typeface="+mn-lt"/>
                </a:rPr>
                <a:t>阅读教材</a:t>
              </a:r>
              <a:r>
                <a:rPr lang="en-US" altLang="zh-CN" sz="2400" b="1">
                  <a:solidFill>
                    <a:schemeClr val="tx1"/>
                  </a:solidFill>
                  <a:cs typeface="+mn-ea"/>
                  <a:sym typeface="+mn-lt"/>
                </a:rPr>
                <a:t>“</a:t>
              </a:r>
              <a:r>
                <a:rPr lang="zh-CN" altLang="en-US" sz="2400" b="1">
                  <a:solidFill>
                    <a:schemeClr val="tx1"/>
                  </a:solidFill>
                  <a:cs typeface="+mn-ea"/>
                  <a:sym typeface="+mn-lt"/>
                </a:rPr>
                <a:t>你知道吗</a:t>
              </a:r>
              <a:r>
                <a:rPr lang="en-US" altLang="zh-CN" sz="2400" b="1">
                  <a:solidFill>
                    <a:schemeClr val="tx1"/>
                  </a:solidFill>
                  <a:cs typeface="+mn-ea"/>
                  <a:sym typeface="+mn-lt"/>
                </a:rPr>
                <a:t>”</a:t>
              </a:r>
              <a:r>
                <a:rPr lang="zh-CN" altLang="en-US" sz="2400" b="1">
                  <a:solidFill>
                    <a:schemeClr val="tx1"/>
                  </a:solidFill>
                  <a:cs typeface="+mn-ea"/>
                  <a:sym typeface="+mn-lt"/>
                </a:rPr>
                <a:t>内容，掌握求最大公因数的方法。</a:t>
              </a:r>
              <a:endParaRPr lang="zh-CN" altLang="en-US" sz="2400" b="1">
                <a:solidFill>
                  <a:schemeClr val="tx1"/>
                </a:solidFill>
                <a:cs typeface="+mn-ea"/>
                <a:sym typeface="+mn-lt"/>
              </a:endParaRPr>
            </a:p>
          </p:txBody>
        </p:sp>
      </p:grpSp>
      <p:sp>
        <p:nvSpPr>
          <p:cNvPr id="4" name="Text Box 3"/>
          <p:cNvSpPr txBox="1"/>
          <p:nvPr/>
        </p:nvSpPr>
        <p:spPr>
          <a:xfrm>
            <a:off x="8302470" y="2102589"/>
            <a:ext cx="3286151" cy="4216539"/>
          </a:xfrm>
          <a:prstGeom prst="rect">
            <a:avLst/>
          </a:prstGeom>
          <a:noFill/>
          <a:ln w="12700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spcBef>
                <a:spcPct val="0"/>
              </a:spcBef>
            </a:pPr>
            <a:r>
              <a:rPr lang="zh-CN" altLang="en-US" sz="2800" b="1">
                <a:solidFill>
                  <a:srgbClr val="FF0000"/>
                </a:solidFill>
                <a:cs typeface="+mn-ea"/>
                <a:sym typeface="+mn-lt"/>
              </a:rPr>
              <a:t>注意：</a:t>
            </a:r>
            <a:endParaRPr lang="en-US" altLang="zh-CN" sz="2800" b="1">
              <a:solidFill>
                <a:srgbClr val="FF0000"/>
              </a:solidFill>
              <a:cs typeface="+mn-ea"/>
              <a:sym typeface="+mn-lt"/>
            </a:endParaRPr>
          </a:p>
          <a:p>
            <a:pPr indent="0" algn="just" fontAlgn="auto">
              <a:spcBef>
                <a:spcPct val="0"/>
              </a:spcBef>
            </a:pPr>
            <a:r>
              <a:rPr lang="zh-CN" altLang="en-US" sz="2400" b="1">
                <a:cs typeface="+mn-ea"/>
                <a:sym typeface="+mn-lt"/>
              </a:rPr>
              <a:t>（</a:t>
            </a:r>
            <a:r>
              <a:rPr lang="en-US" altLang="zh-CN" sz="2400" b="1">
                <a:cs typeface="+mn-ea"/>
                <a:sym typeface="+mn-lt"/>
              </a:rPr>
              <a:t>1</a:t>
            </a:r>
            <a:r>
              <a:rPr lang="zh-CN" altLang="en-US" sz="2400" b="1">
                <a:cs typeface="+mn-ea"/>
                <a:sym typeface="+mn-lt"/>
              </a:rPr>
              <a:t>）把被除数对齐写出来，用两个数共有的质因数去除；</a:t>
            </a:r>
            <a:endParaRPr lang="en-US" altLang="zh-CN" sz="2400" b="1">
              <a:cs typeface="+mn-ea"/>
              <a:sym typeface="+mn-lt"/>
            </a:endParaRPr>
          </a:p>
          <a:p>
            <a:pPr indent="0" algn="just" fontAlgn="auto">
              <a:spcBef>
                <a:spcPct val="0"/>
              </a:spcBef>
            </a:pPr>
            <a:r>
              <a:rPr lang="zh-CN" altLang="en-US" sz="2400" b="1">
                <a:cs typeface="+mn-ea"/>
                <a:sym typeface="+mn-lt"/>
              </a:rPr>
              <a:t>（</a:t>
            </a:r>
            <a:r>
              <a:rPr lang="en-US" altLang="zh-CN" sz="2400" b="1">
                <a:cs typeface="+mn-ea"/>
                <a:sym typeface="+mn-lt"/>
              </a:rPr>
              <a:t>2</a:t>
            </a:r>
            <a:r>
              <a:rPr lang="zh-CN" altLang="en-US" sz="2400" b="1">
                <a:cs typeface="+mn-ea"/>
                <a:sym typeface="+mn-lt"/>
              </a:rPr>
              <a:t>）如果商还有公因数就继续往下除，除到商的公因数</a:t>
            </a:r>
            <a:r>
              <a:rPr lang="zh-CN" altLang="en-US" sz="2400" b="1">
                <a:solidFill>
                  <a:srgbClr val="FF0000"/>
                </a:solidFill>
                <a:cs typeface="+mn-ea"/>
                <a:sym typeface="+mn-lt"/>
              </a:rPr>
              <a:t>只有</a:t>
            </a:r>
            <a:r>
              <a:rPr lang="en-US" altLang="zh-CN" sz="2400" b="1">
                <a:solidFill>
                  <a:srgbClr val="FF0000"/>
                </a:solidFill>
                <a:cs typeface="+mn-ea"/>
                <a:sym typeface="+mn-lt"/>
              </a:rPr>
              <a:t>1</a:t>
            </a:r>
            <a:r>
              <a:rPr lang="zh-CN" altLang="en-US" sz="2400" b="1">
                <a:cs typeface="+mn-ea"/>
                <a:sym typeface="+mn-lt"/>
              </a:rPr>
              <a:t>时为止；</a:t>
            </a:r>
            <a:endParaRPr lang="en-US" altLang="zh-CN" sz="2400" b="1">
              <a:cs typeface="+mn-ea"/>
              <a:sym typeface="+mn-lt"/>
            </a:endParaRPr>
          </a:p>
          <a:p>
            <a:pPr indent="0" algn="just" fontAlgn="auto">
              <a:spcBef>
                <a:spcPct val="0"/>
              </a:spcBef>
            </a:pPr>
            <a:r>
              <a:rPr lang="zh-CN" altLang="en-US" sz="2400" b="1">
                <a:cs typeface="+mn-ea"/>
                <a:sym typeface="+mn-lt"/>
              </a:rPr>
              <a:t>（</a:t>
            </a:r>
            <a:r>
              <a:rPr lang="en-US" altLang="zh-CN" sz="2400" b="1">
                <a:cs typeface="+mn-ea"/>
                <a:sym typeface="+mn-lt"/>
              </a:rPr>
              <a:t>3</a:t>
            </a:r>
            <a:r>
              <a:rPr lang="zh-CN" altLang="en-US" sz="2400" b="1">
                <a:cs typeface="+mn-ea"/>
                <a:sym typeface="+mn-lt"/>
              </a:rPr>
              <a:t>）最后把所有的</a:t>
            </a:r>
            <a:r>
              <a:rPr lang="zh-CN" altLang="en-US" sz="2400" b="1">
                <a:solidFill>
                  <a:srgbClr val="FF0000"/>
                </a:solidFill>
                <a:cs typeface="+mn-ea"/>
                <a:sym typeface="+mn-lt"/>
              </a:rPr>
              <a:t>除数连乘起来的积</a:t>
            </a:r>
            <a:r>
              <a:rPr lang="zh-CN" altLang="en-US" sz="2400" b="1">
                <a:cs typeface="+mn-ea"/>
                <a:sym typeface="+mn-lt"/>
              </a:rPr>
              <a:t>就是这两个数的最大公因数。</a:t>
            </a:r>
            <a:endParaRPr lang="zh-CN" altLang="en-US" sz="2400" b="1">
              <a:cs typeface="+mn-ea"/>
              <a:sym typeface="+mn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https://d.book118.com/055133324223011113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EF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EF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9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13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r="http://schemas.openxmlformats.org/officeDocument/2006/relationships" xmlns:a="http://schemas.openxmlformats.org/drawingml/2006/main" name="6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r="http://schemas.openxmlformats.org/officeDocument/2006/relationships" xmlns:a="http://schemas.openxmlformats.org/drawingml/2006/main" name="3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r="http://schemas.openxmlformats.org/officeDocument/2006/relationships" xmlns:a="http://schemas.openxmlformats.org/drawingml/2006/main" name="5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r="http://schemas.openxmlformats.org/officeDocument/2006/relationships" xmlns:a="http://schemas.openxmlformats.org/drawingml/2006/main" name="1_Office 主题​​">
  <a:themeElements>
    <a:clrScheme name="PPT世界-理学-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7931E"/>
      </a:accent1>
      <a:accent2>
        <a:srgbClr val="FB4005"/>
      </a:accent2>
      <a:accent3>
        <a:srgbClr val="8B4CDC"/>
      </a:accent3>
      <a:accent4>
        <a:srgbClr val="6B33F9"/>
      </a:accent4>
      <a:accent5>
        <a:srgbClr val="FFC000"/>
      </a:accent5>
      <a:accent6>
        <a:srgbClr val="C55A11"/>
      </a:accent6>
      <a:hlink>
        <a:srgbClr val="0563C1"/>
      </a:hlink>
      <a:folHlink>
        <a:srgbClr val="954F72"/>
      </a:folHlink>
    </a:clrScheme>
    <a:fontScheme name="yeydp3gc">
      <a:majorFont>
        <a:latin typeface="Times New Roman"/>
        <a:ea typeface="楷体"/>
        <a:cs typeface="Arial"/>
      </a:majorFont>
      <a:minorFont>
        <a:latin typeface="Times New Roman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思源黑体 CN Bold"/>
        <a:ea typeface="Arial"/>
        <a:cs typeface="Arial"/>
        <a:font script="Jpan" typeface="ＭＳ Ｐゴシック"/>
        <a:font script="Hang" typeface="맑은 고딕"/>
        <a:font script="Hans" typeface="思源黑体 CN Bold"/>
        <a:font script="Hant" typeface="新細明體"/>
        <a:font script="Arab" typeface="思源黑体 CN Bold"/>
        <a:font script="Hebr" typeface="思源黑体 CN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思源黑体 CN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宋体</vt:lpstr>
      <vt:lpstr>思源黑体 CN Bold</vt:lpstr>
      <vt:lpstr>oswald</vt:lpstr>
      <vt:lpstr>等线</vt:lpstr>
      <vt:lpstr>Aharoni</vt:lpstr>
      <vt:lpstr>Monotype Corsiva</vt:lpstr>
      <vt:lpstr>思源黑体 CN Light</vt:lpstr>
      <vt:lpstr>Times New Roman</vt:lpstr>
      <vt:lpstr>楷体</vt:lpstr>
      <vt:lpstr>华文楷体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2024-09-20T10:24:40.764</cp:lastPrinted>
  <dcterms:created xsi:type="dcterms:W3CDTF">2024-09-20T02:24:40Z</dcterms:created>
  <dcterms:modified xsi:type="dcterms:W3CDTF">2024-09-20T02:24:44Z</dcterms:modified>
</cp:coreProperties>
</file>