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45EE8C-1D7E-4563-BFC2-975426954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26627-8C9B-43A1-8EA2-C25A0A357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F95702-9897-4B19-8000-0A06D409F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B6F0D9-7842-4B60-A5C8-B61DBE235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C17555-01B8-42A5-9185-EC76A16BE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42DA96-D766-4BF9-A4A2-F357E7105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42C22D-469A-4142-A4FF-9D6F8153A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4A497F-CC9B-48E5-9870-673F75139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50856E-D68A-4B18-833A-1135E9873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9CDA21-B10C-43FE-81C5-62C359D7C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9D766-44CB-4237-AF8C-B03B479CB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13402102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驾驶员急救知识培训课件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急救知识概述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常见意外伤害及应急处理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特殊情况下急救技巧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驾驶员必备医疗常识及药品使用指南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现场急救演练与实操培训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总结回顾与考核评估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急救知识概述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在突发状况下，给予伤病者初步的医疗救助措施，以维持生命、防止病情恶化、促进恢复。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在日常生活中，突发状况难以避免，掌握急救知识能够在关键时刻挽救生命、减轻病痛。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87" r="17487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928" r="17928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467" r="17467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989" r="16989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保持冷静、确保安全、及时呼救、科学施救。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现场评估、判断病情、采取急救措施、及时送医。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基本原则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急救的基本原则与步骤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在驾驶过程中，可能会遇到交通事故等突发状况，掌握急救知识能够迅速应对，为伤者提供及时的救助。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应对突发状况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了解急救知识有助于驾驶员提高安全意识，预防潜在危险，减少事故发生的可能性。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作为驾驶员，掌握急救知识不仅是对自己的保障，也是对乘客和社会的负责，能够在紧急情况下伸出援手，传递正能量。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驾驶员掌握急救知识的必要性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常见意外伤害及应急处理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由于猛烈撞击或摔落导致，可能表现为头痛、恶心、呕吐、意识障碍等症状。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颅脑损伤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事故中脊柱受到过度拉伸、压缩或旋转造成，可能导致局部疼痛、肢体麻木、无力或瘫痪。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脊柱脊髓损伤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撞击或摔落时骨骼受到直接或间接暴力引起，表现为局部疼痛、肿胀、畸形及功能障碍。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骨折与关节脱位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猛烈撞击导致内脏破裂或出血，可能引发腹痛、内出血、休克等严重症状。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内脏损伤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4168" r="14168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交通事故中的伤害类型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止血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对于外出血，应迅速采用指压止血法、加压包扎止血法或止血带止血法等控制出血。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包扎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用干净敷料覆盖伤口，再用绷带或三角巾等包扎材料加压包扎，以保护伤口、减少感染风险。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固定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对于疑似骨折的伤员，应使用夹板、绷带等固定伤肢，避免搬动过程中加重损伤。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止血、包扎、固定等应急处理措施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判断意识与呼吸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轻拍患者双肩并大声询问，观察患者是否有反应及呼吸是否正常。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如无反应且无呼吸或呼吸不正常，立即呼救并拨打急救电话。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将患者仰卧于硬质平面上，施救者双手交叠，掌根置于患者胸骨下半段，用力向下按压，频率保持在每分钟100-120次。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采用仰头提颏法或推举下颌法开放患者气道。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捏住患者鼻孔，施救者深吸一口气后对准患者口部吹气，见胸廓抬起即可。按压与人工呼吸比例为30:2。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呼救与拨打急救电话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开放气道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人工呼吸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胸外按压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心肺复苏术（CPR）操作流程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特殊情况下急救技巧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立即开启危险报警闪光灯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在事故发生后，第一时间开启危险报警闪光灯，警示其他车辆注意避让。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撤离至安全区域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如果事故车辆可以移动，应尽快将车辆移至应急车道或紧急停车带内；如果车辆无法移动，应立即组织车上人员撤离至高速公路护栏以外的安全区域。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拨打紧急电话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在撤离至安全区域后，立即拨打高速公路救援电话或122报警电话，报告事故发生情况和具体位置。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观察周围环境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在确保自身安全的前提下，迅速观察周围环境，判断是否存在危险。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高速公路事故现场安全撤离与自救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暴雨天气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在暴雨天气中行驶时，应降低车速、保持车距，开启前后雾灯和危险报警闪光灯。如果车辆涉水熄火，切勿重新启动发动机，应拨打救援电话等待救援。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大雾天气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在大雾天气中行驶时，应开启前后雾灯、近光灯、示廓灯和前后位灯，保持低速行驶。如果雾气过重影响视线，应及时停车并开启危险报警闪光灯。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冰雪天气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在冰雪天气中行驶时，应安装防滑链、保持车距、避免急刹车和急转弯。如果车辆发生侧滑或失控，应轻踩刹车、缓打方向，切勿猛踩刹车或急打方向。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极端天气条件下的紧急避险和求救方法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https://d.book118.com/055134021021011102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2024-09-10T20:53:45.863</cp:lastPrinted>
  <dcterms:created xsi:type="dcterms:W3CDTF">2024-09-10T12:53:45Z</dcterms:created>
  <dcterms:modified xsi:type="dcterms:W3CDTF">2024-09-10T12:53:47Z</dcterms:modified>
</cp:coreProperties>
</file>