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3DEA1-62FA-433E-9F5D-0B22B5B86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B9791-F860-456A-8C7B-6DDE3061D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7AC6E-0CE9-421B-BB47-2AE3E77C4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AF6B8-21FF-4C30-8DB7-B3A04F3BE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4D8A77-29EE-464D-BAFE-DB09FC39A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1D18DB-17CB-4B09-BDBE-B4A8F4736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51C4AF-0ABA-4126-8A5B-D5FF78B0E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0B9F97-4E1D-4FE4-834D-CFEBAEE1C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24F51-A80E-4D4C-A879-22440052E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842C4-162F-4AF3-BFA3-977385B4D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58EA4-0BD4-4332-9200-2EE10F891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13410010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《功能材料隐身》ppt课件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功能材料隐身概述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功能材料的种类与特性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功能材料隐身的原理与技术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功能材料隐身的应用领域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功能材料隐身的挑战与前景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功能材料隐身案例分析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功能材料隐身概述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通过特定材料或设计，降低目标对电磁波、声波、可见光等的反射或散射，从而实现目标难以被探测和识别的一种技术。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在现代战争和国防安全中，隐身技术对于提高武器装备的生存能力和突防能力具有重要意义。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隐身技术的定义与重要性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隐身技术重要性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隐身技术定义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708" r="12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利用吸波材料、导电高分子材料等，吸收和散射雷达波，降低目标的雷达散射截面。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功能材料在雷达隐身中的应用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利用热辐射控制材料、红外遮蔽材料等，降低目标的红外辐射强度，实现红外隐身。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功能材料在红外隐身中的应用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利用变色材料、光学透明材料等，改变目标的颜色和光泽，降低目标的可见光反射率。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功能材料在可见光隐身中的应用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功能材料在隐身技术中的应用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从早期的雷达吸波材料到现代的多频谱隐身材料，功能材料隐身技术不断发展。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随着探测技术的发展，多频谱、宽频谱隐身技术成为研究重点；同时，智能隐身材料、自适应隐身材料等新型功能材料也在不断发展。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4655" b="4655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功能材料隐身的发展历程与趋势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功能材料的种类与特性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具有高电导率、低介电常数特性，通过电磁波在材料内部产生衰减达到隐身效果。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电损耗型功能材料如导电石墨、金属纤维等，具有高电导率、低介电常数的特性。当电磁波进入这类材料时，会在材料内部产生散射和衰减，从而降低目标的雷达散射截面，实现隐身效果。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电损耗型功能材料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具有高磁导率、低磁损耗特性，通过吸收和散射电磁波达到隐身效果。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磁损耗型功能材料如铁氧体、磁性纤维等，具有高磁导率、低磁损耗的特性。这类材料能够吸收和散射电磁波，减少电磁波的反射和传播，降低目标的雷达散射截面，实现隐身效果。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磁损耗型功能材料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具有高热导率、低热容特性，通过快速散热降低红外辐射实现隐身效果。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热损耗型功能材料如碳化硅纤维、陶瓷等，具有高热导率、低热容的特性。这类材料能够快速将热量传递出去，降低物体的红外辐射强度，减少被红外探测器探测到的可能性，实现隐身效果。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热损耗型功能材料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由两种或多种单一功能材料复合而成，综合多种材料的优点实现多频谱隐身效果。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复合功能材料是由电损耗型、磁损耗型、热损耗型等单一功能材料复合而成。这类材料能够综合多种单一功能材料的优点，实现在多个频谱范围内的隐身效果，广泛应用于军事隐身领域。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复合功能材料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功能材料隐身的原理与技术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雷达隐身原理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通过降低目标对雷达波的反射强度、改变反射方向、吸收雷达波等方式，降低目标在雷达屏幕上的信号强度，从而达到隐身的目的。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采用特殊的吸波材料、改变目标外形、使用导电涂层等技术手段，实现雷达隐身。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能够吸收、散射和干涉雷达波，将其能量转化为其他形式的能量，如热能、电能等，从而达到隐身效果。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通过改变目标的外形，使其在雷达屏幕上的反射方向与实际方向不一致，从而达到隐身效果。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在目标表面涂覆一层导电涂层，能够吸收和散射雷达波，提高目标的隐身性能。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雷达隐身技术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外形改变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导电涂层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吸波材料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雷达隐身的原理与技术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20" r="2572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通过降低目标表面温度、减少热辐射等方式，降低目标在红外探测器上的信号强度，从而达到隐身的目的。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红外隐身原理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采用隔热材料、改变表面颜色和涂层等技术手段，实现红外隐身。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红外隐身技术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能够阻挡热量传递，降低目标表面温度，从而减少热辐射。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隔热材料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采用与环境颜色相近的涂层，降低目标的可见性和红外特征，提高隐身性能。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表面颜色和涂层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红外隐身的原理与技术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https://d.book118.com/055134100100011042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2024-09-03T07:24:51.498</cp:lastPrinted>
  <dcterms:created xsi:type="dcterms:W3CDTF">2024-09-02T23:24:51Z</dcterms:created>
  <dcterms:modified xsi:type="dcterms:W3CDTF">2024-09-02T23:24:53Z</dcterms:modified>
</cp:coreProperties>
</file>